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 id="2147483699" r:id="rId2"/>
  </p:sldMasterIdLst>
  <p:sldIdLst>
    <p:sldId id="256" r:id="rId3"/>
    <p:sldId id="279" r:id="rId4"/>
    <p:sldId id="257" r:id="rId5"/>
    <p:sldId id="258"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144"/>
  </p:normalViewPr>
  <p:slideViewPr>
    <p:cSldViewPr snapToGrid="0" snapToObjects="1">
      <p:cViewPr varScale="1">
        <p:scale>
          <a:sx n="95" d="100"/>
          <a:sy n="95" d="100"/>
        </p:scale>
        <p:origin x="1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155CD-735C-4820-A95A-A0C61A24C06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3AE0467-FDB7-49D5-A627-80FF6BF43730}">
      <dgm:prSet/>
      <dgm:spPr/>
      <dgm:t>
        <a:bodyPr/>
        <a:lstStyle/>
        <a:p>
          <a:r>
            <a:rPr kumimoji="1" lang="ja-JP"/>
            <a:t>経験ありますか？お兄さん、お姉さん、あるいはご自身の？・・</a:t>
          </a:r>
          <a:endParaRPr lang="en-US"/>
        </a:p>
      </dgm:t>
    </dgm:pt>
    <dgm:pt modelId="{BDD21973-918A-4D6C-8C34-C28B3D596E2D}" type="parTrans" cxnId="{74F9A231-062A-47C7-9C0D-02BB81896174}">
      <dgm:prSet/>
      <dgm:spPr/>
      <dgm:t>
        <a:bodyPr/>
        <a:lstStyle/>
        <a:p>
          <a:endParaRPr lang="en-US"/>
        </a:p>
      </dgm:t>
    </dgm:pt>
    <dgm:pt modelId="{7830EE27-B4A1-4C88-9095-5680B1A77931}" type="sibTrans" cxnId="{74F9A231-062A-47C7-9C0D-02BB81896174}">
      <dgm:prSet/>
      <dgm:spPr/>
      <dgm:t>
        <a:bodyPr/>
        <a:lstStyle/>
        <a:p>
          <a:endParaRPr lang="en-US"/>
        </a:p>
      </dgm:t>
    </dgm:pt>
    <dgm:pt modelId="{B0FADC1C-99E8-4182-80A4-CDBD05C2F27B}">
      <dgm:prSet/>
      <dgm:spPr/>
      <dgm:t>
        <a:bodyPr/>
        <a:lstStyle/>
        <a:p>
          <a:r>
            <a:rPr kumimoji="1" lang="ja-JP"/>
            <a:t>乳児期から幼児期への過渡期に起きる</a:t>
          </a:r>
          <a:endParaRPr lang="en-US"/>
        </a:p>
      </dgm:t>
    </dgm:pt>
    <dgm:pt modelId="{A775C11D-AA4C-4E99-96A9-2C8404536A75}" type="parTrans" cxnId="{254E4193-8ADC-4C15-9377-AEE370B7463D}">
      <dgm:prSet/>
      <dgm:spPr/>
      <dgm:t>
        <a:bodyPr/>
        <a:lstStyle/>
        <a:p>
          <a:endParaRPr lang="en-US"/>
        </a:p>
      </dgm:t>
    </dgm:pt>
    <dgm:pt modelId="{B6A100C6-DBCC-4014-B15A-4037629ED9D5}" type="sibTrans" cxnId="{254E4193-8ADC-4C15-9377-AEE370B7463D}">
      <dgm:prSet/>
      <dgm:spPr/>
      <dgm:t>
        <a:bodyPr/>
        <a:lstStyle/>
        <a:p>
          <a:endParaRPr lang="en-US"/>
        </a:p>
      </dgm:t>
    </dgm:pt>
    <dgm:pt modelId="{5642AB78-C5F8-8C4D-AAD1-841764E7D6CA}" type="pres">
      <dgm:prSet presAssocID="{691155CD-735C-4820-A95A-A0C61A24C067}" presName="hierChild1" presStyleCnt="0">
        <dgm:presLayoutVars>
          <dgm:chPref val="1"/>
          <dgm:dir/>
          <dgm:animOne val="branch"/>
          <dgm:animLvl val="lvl"/>
          <dgm:resizeHandles/>
        </dgm:presLayoutVars>
      </dgm:prSet>
      <dgm:spPr/>
    </dgm:pt>
    <dgm:pt modelId="{378EB5BA-D1FE-3249-A753-BF39B873FBE0}" type="pres">
      <dgm:prSet presAssocID="{13AE0467-FDB7-49D5-A627-80FF6BF43730}" presName="hierRoot1" presStyleCnt="0"/>
      <dgm:spPr/>
    </dgm:pt>
    <dgm:pt modelId="{FD59AA4A-2EC0-014B-8131-EB615FFB174B}" type="pres">
      <dgm:prSet presAssocID="{13AE0467-FDB7-49D5-A627-80FF6BF43730}" presName="composite" presStyleCnt="0"/>
      <dgm:spPr/>
    </dgm:pt>
    <dgm:pt modelId="{717B16F4-55C1-AF44-BF10-956626DF39C9}" type="pres">
      <dgm:prSet presAssocID="{13AE0467-FDB7-49D5-A627-80FF6BF43730}" presName="background" presStyleLbl="node0" presStyleIdx="0" presStyleCnt="2"/>
      <dgm:spPr/>
    </dgm:pt>
    <dgm:pt modelId="{266D6768-C738-5548-BBC5-126628919390}" type="pres">
      <dgm:prSet presAssocID="{13AE0467-FDB7-49D5-A627-80FF6BF43730}" presName="text" presStyleLbl="fgAcc0" presStyleIdx="0" presStyleCnt="2">
        <dgm:presLayoutVars>
          <dgm:chPref val="3"/>
        </dgm:presLayoutVars>
      </dgm:prSet>
      <dgm:spPr/>
    </dgm:pt>
    <dgm:pt modelId="{2849425F-AB6E-0740-9DE7-7727C4B7F20F}" type="pres">
      <dgm:prSet presAssocID="{13AE0467-FDB7-49D5-A627-80FF6BF43730}" presName="hierChild2" presStyleCnt="0"/>
      <dgm:spPr/>
    </dgm:pt>
    <dgm:pt modelId="{9AEDEDF1-6A3A-E44C-A4FD-8613EAC9E131}" type="pres">
      <dgm:prSet presAssocID="{B0FADC1C-99E8-4182-80A4-CDBD05C2F27B}" presName="hierRoot1" presStyleCnt="0"/>
      <dgm:spPr/>
    </dgm:pt>
    <dgm:pt modelId="{DA633EFA-9377-B342-AE6E-05DFF592E8F3}" type="pres">
      <dgm:prSet presAssocID="{B0FADC1C-99E8-4182-80A4-CDBD05C2F27B}" presName="composite" presStyleCnt="0"/>
      <dgm:spPr/>
    </dgm:pt>
    <dgm:pt modelId="{1171ACD2-B014-A045-B91D-3B8FF321B1C4}" type="pres">
      <dgm:prSet presAssocID="{B0FADC1C-99E8-4182-80A4-CDBD05C2F27B}" presName="background" presStyleLbl="node0" presStyleIdx="1" presStyleCnt="2"/>
      <dgm:spPr/>
    </dgm:pt>
    <dgm:pt modelId="{1C014880-73E3-2846-B665-720D22CE04D0}" type="pres">
      <dgm:prSet presAssocID="{B0FADC1C-99E8-4182-80A4-CDBD05C2F27B}" presName="text" presStyleLbl="fgAcc0" presStyleIdx="1" presStyleCnt="2">
        <dgm:presLayoutVars>
          <dgm:chPref val="3"/>
        </dgm:presLayoutVars>
      </dgm:prSet>
      <dgm:spPr/>
    </dgm:pt>
    <dgm:pt modelId="{272FC633-0F8D-9F40-A14C-A5730681C5D0}" type="pres">
      <dgm:prSet presAssocID="{B0FADC1C-99E8-4182-80A4-CDBD05C2F27B}" presName="hierChild2" presStyleCnt="0"/>
      <dgm:spPr/>
    </dgm:pt>
  </dgm:ptLst>
  <dgm:cxnLst>
    <dgm:cxn modelId="{74F9A231-062A-47C7-9C0D-02BB81896174}" srcId="{691155CD-735C-4820-A95A-A0C61A24C067}" destId="{13AE0467-FDB7-49D5-A627-80FF6BF43730}" srcOrd="0" destOrd="0" parTransId="{BDD21973-918A-4D6C-8C34-C28B3D596E2D}" sibTransId="{7830EE27-B4A1-4C88-9095-5680B1A77931}"/>
    <dgm:cxn modelId="{84CD7044-1BDE-7844-BB56-E819328CCCBE}" type="presOf" srcId="{B0FADC1C-99E8-4182-80A4-CDBD05C2F27B}" destId="{1C014880-73E3-2846-B665-720D22CE04D0}" srcOrd="0" destOrd="0" presId="urn:microsoft.com/office/officeart/2005/8/layout/hierarchy1"/>
    <dgm:cxn modelId="{49948D5C-5A95-6244-BC13-CB0AE22455F5}" type="presOf" srcId="{13AE0467-FDB7-49D5-A627-80FF6BF43730}" destId="{266D6768-C738-5548-BBC5-126628919390}" srcOrd="0" destOrd="0" presId="urn:microsoft.com/office/officeart/2005/8/layout/hierarchy1"/>
    <dgm:cxn modelId="{254E4193-8ADC-4C15-9377-AEE370B7463D}" srcId="{691155CD-735C-4820-A95A-A0C61A24C067}" destId="{B0FADC1C-99E8-4182-80A4-CDBD05C2F27B}" srcOrd="1" destOrd="0" parTransId="{A775C11D-AA4C-4E99-96A9-2C8404536A75}" sibTransId="{B6A100C6-DBCC-4014-B15A-4037629ED9D5}"/>
    <dgm:cxn modelId="{53205BCB-C3A8-3C4A-BB73-5775F4E55C40}" type="presOf" srcId="{691155CD-735C-4820-A95A-A0C61A24C067}" destId="{5642AB78-C5F8-8C4D-AAD1-841764E7D6CA}" srcOrd="0" destOrd="0" presId="urn:microsoft.com/office/officeart/2005/8/layout/hierarchy1"/>
    <dgm:cxn modelId="{53CA19C6-BF79-4B48-8448-8EC1D8BAAF0A}" type="presParOf" srcId="{5642AB78-C5F8-8C4D-AAD1-841764E7D6CA}" destId="{378EB5BA-D1FE-3249-A753-BF39B873FBE0}" srcOrd="0" destOrd="0" presId="urn:microsoft.com/office/officeart/2005/8/layout/hierarchy1"/>
    <dgm:cxn modelId="{6313AC14-AACC-104D-B43B-969135C1BE05}" type="presParOf" srcId="{378EB5BA-D1FE-3249-A753-BF39B873FBE0}" destId="{FD59AA4A-2EC0-014B-8131-EB615FFB174B}" srcOrd="0" destOrd="0" presId="urn:microsoft.com/office/officeart/2005/8/layout/hierarchy1"/>
    <dgm:cxn modelId="{EFC236FC-1E31-5840-A2ED-AFFA81C172D3}" type="presParOf" srcId="{FD59AA4A-2EC0-014B-8131-EB615FFB174B}" destId="{717B16F4-55C1-AF44-BF10-956626DF39C9}" srcOrd="0" destOrd="0" presId="urn:microsoft.com/office/officeart/2005/8/layout/hierarchy1"/>
    <dgm:cxn modelId="{BA61719A-5669-8E4C-88AE-748C89B85795}" type="presParOf" srcId="{FD59AA4A-2EC0-014B-8131-EB615FFB174B}" destId="{266D6768-C738-5548-BBC5-126628919390}" srcOrd="1" destOrd="0" presId="urn:microsoft.com/office/officeart/2005/8/layout/hierarchy1"/>
    <dgm:cxn modelId="{8F46A80F-FC72-0F4E-AFFB-79238D325D14}" type="presParOf" srcId="{378EB5BA-D1FE-3249-A753-BF39B873FBE0}" destId="{2849425F-AB6E-0740-9DE7-7727C4B7F20F}" srcOrd="1" destOrd="0" presId="urn:microsoft.com/office/officeart/2005/8/layout/hierarchy1"/>
    <dgm:cxn modelId="{0A92B1B5-E1EF-4C4B-BF44-0AA204606466}" type="presParOf" srcId="{5642AB78-C5F8-8C4D-AAD1-841764E7D6CA}" destId="{9AEDEDF1-6A3A-E44C-A4FD-8613EAC9E131}" srcOrd="1" destOrd="0" presId="urn:microsoft.com/office/officeart/2005/8/layout/hierarchy1"/>
    <dgm:cxn modelId="{31685D8A-1327-1847-AD07-8559709E1EE9}" type="presParOf" srcId="{9AEDEDF1-6A3A-E44C-A4FD-8613EAC9E131}" destId="{DA633EFA-9377-B342-AE6E-05DFF592E8F3}" srcOrd="0" destOrd="0" presId="urn:microsoft.com/office/officeart/2005/8/layout/hierarchy1"/>
    <dgm:cxn modelId="{E0C71A84-2B6D-B64F-B74B-16FE8A11509B}" type="presParOf" srcId="{DA633EFA-9377-B342-AE6E-05DFF592E8F3}" destId="{1171ACD2-B014-A045-B91D-3B8FF321B1C4}" srcOrd="0" destOrd="0" presId="urn:microsoft.com/office/officeart/2005/8/layout/hierarchy1"/>
    <dgm:cxn modelId="{8286F02B-9549-5D4E-8616-786B9211C32C}" type="presParOf" srcId="{DA633EFA-9377-B342-AE6E-05DFF592E8F3}" destId="{1C014880-73E3-2846-B665-720D22CE04D0}" srcOrd="1" destOrd="0" presId="urn:microsoft.com/office/officeart/2005/8/layout/hierarchy1"/>
    <dgm:cxn modelId="{B7A6B3A0-1795-E947-97A9-B06521E68406}" type="presParOf" srcId="{9AEDEDF1-6A3A-E44C-A4FD-8613EAC9E131}" destId="{272FC633-0F8D-9F40-A14C-A5730681C5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F499B-A573-4D18-AA17-FEAAABD4A81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ED2C06E-3518-4CAE-A533-B236E14F100F}">
      <dgm:prSet/>
      <dgm:spPr/>
      <dgm:t>
        <a:bodyPr/>
        <a:lstStyle/>
        <a:p>
          <a:r>
            <a:rPr kumimoji="1" lang="ja-JP"/>
            <a:t>３歳前後から幼児に顕著になってくる親への強固な拒絶や、否定的表現、強情、意地っ張り、・・などの現象</a:t>
          </a:r>
          <a:endParaRPr lang="en-US"/>
        </a:p>
      </dgm:t>
    </dgm:pt>
    <dgm:pt modelId="{B07F8D58-6E53-4817-A09B-A8AAFDE0A4D8}" type="parTrans" cxnId="{112F23EB-3150-4E7C-AD4A-0844A13EB213}">
      <dgm:prSet/>
      <dgm:spPr/>
      <dgm:t>
        <a:bodyPr/>
        <a:lstStyle/>
        <a:p>
          <a:endParaRPr lang="en-US"/>
        </a:p>
      </dgm:t>
    </dgm:pt>
    <dgm:pt modelId="{668DB009-FEDC-4F40-B38E-88D77F5F8CA2}" type="sibTrans" cxnId="{112F23EB-3150-4E7C-AD4A-0844A13EB213}">
      <dgm:prSet/>
      <dgm:spPr/>
      <dgm:t>
        <a:bodyPr/>
        <a:lstStyle/>
        <a:p>
          <a:endParaRPr lang="en-US"/>
        </a:p>
      </dgm:t>
    </dgm:pt>
    <dgm:pt modelId="{537C4AF2-E9F1-494D-B960-E16A55BDCD48}">
      <dgm:prSet/>
      <dgm:spPr/>
      <dgm:t>
        <a:bodyPr/>
        <a:lstStyle/>
        <a:p>
          <a:r>
            <a:rPr kumimoji="1" lang="ja-JP"/>
            <a:t>第一次反抗（期）</a:t>
          </a:r>
          <a:endParaRPr kumimoji="1" lang="en-US" altLang="ja-JP" dirty="0"/>
        </a:p>
        <a:p>
          <a:r>
            <a:rPr kumimoji="1" lang="ja-JP" altLang="en-US"/>
            <a:t>参照：第二次反抗（期）思春期</a:t>
          </a:r>
          <a:endParaRPr lang="en-US" dirty="0"/>
        </a:p>
      </dgm:t>
    </dgm:pt>
    <dgm:pt modelId="{D4B02B1A-583A-4F2B-8C55-ABBE9749BE4B}" type="parTrans" cxnId="{616D5DF4-E548-48F7-A45D-128FE876467A}">
      <dgm:prSet/>
      <dgm:spPr/>
      <dgm:t>
        <a:bodyPr/>
        <a:lstStyle/>
        <a:p>
          <a:endParaRPr lang="en-US"/>
        </a:p>
      </dgm:t>
    </dgm:pt>
    <dgm:pt modelId="{6AA8C6A1-A148-43AD-924F-FD28DB812960}" type="sibTrans" cxnId="{616D5DF4-E548-48F7-A45D-128FE876467A}">
      <dgm:prSet/>
      <dgm:spPr/>
      <dgm:t>
        <a:bodyPr/>
        <a:lstStyle/>
        <a:p>
          <a:endParaRPr lang="en-US"/>
        </a:p>
      </dgm:t>
    </dgm:pt>
    <dgm:pt modelId="{A1692F19-FFA9-40E3-A7A3-3EB166C45390}">
      <dgm:prSet/>
      <dgm:spPr/>
      <dgm:t>
        <a:bodyPr/>
        <a:lstStyle/>
        <a:p>
          <a:r>
            <a:rPr kumimoji="1" lang="ja-JP"/>
            <a:t>いわゆる「イヤイヤ期」とよく呼ばれ、親にとって恐れられている現象（</a:t>
          </a:r>
          <a:r>
            <a:rPr kumimoji="1" lang="ja-JP" altLang="en-US"/>
            <a:t>倉掛・</a:t>
          </a:r>
          <a:r>
            <a:rPr kumimoji="1" lang="ja-JP"/>
            <a:t>笑）</a:t>
          </a:r>
          <a:endParaRPr lang="en-US" dirty="0"/>
        </a:p>
      </dgm:t>
    </dgm:pt>
    <dgm:pt modelId="{A0425363-79FF-4CC8-8F15-AFEA9537EFAC}" type="parTrans" cxnId="{4BCED711-EB76-40E7-90AD-BAAA7F2F9FC1}">
      <dgm:prSet/>
      <dgm:spPr/>
      <dgm:t>
        <a:bodyPr/>
        <a:lstStyle/>
        <a:p>
          <a:endParaRPr lang="en-US"/>
        </a:p>
      </dgm:t>
    </dgm:pt>
    <dgm:pt modelId="{2E353ED1-FA4C-425A-A2EA-6CB6D0391862}" type="sibTrans" cxnId="{4BCED711-EB76-40E7-90AD-BAAA7F2F9FC1}">
      <dgm:prSet/>
      <dgm:spPr/>
      <dgm:t>
        <a:bodyPr/>
        <a:lstStyle/>
        <a:p>
          <a:endParaRPr lang="en-US"/>
        </a:p>
      </dgm:t>
    </dgm:pt>
    <dgm:pt modelId="{D94C2ECA-2F5E-2440-A4C7-CF715A5F998E}" type="pres">
      <dgm:prSet presAssocID="{0DEF499B-A573-4D18-AA17-FEAAABD4A81D}" presName="linear" presStyleCnt="0">
        <dgm:presLayoutVars>
          <dgm:animLvl val="lvl"/>
          <dgm:resizeHandles val="exact"/>
        </dgm:presLayoutVars>
      </dgm:prSet>
      <dgm:spPr/>
    </dgm:pt>
    <dgm:pt modelId="{3992A060-D337-4746-A394-CA3BB1EC348B}" type="pres">
      <dgm:prSet presAssocID="{1ED2C06E-3518-4CAE-A533-B236E14F100F}" presName="parentText" presStyleLbl="node1" presStyleIdx="0" presStyleCnt="3">
        <dgm:presLayoutVars>
          <dgm:chMax val="0"/>
          <dgm:bulletEnabled val="1"/>
        </dgm:presLayoutVars>
      </dgm:prSet>
      <dgm:spPr/>
    </dgm:pt>
    <dgm:pt modelId="{14E6C3FF-013E-294B-BE3F-3092B4518B0B}" type="pres">
      <dgm:prSet presAssocID="{668DB009-FEDC-4F40-B38E-88D77F5F8CA2}" presName="spacer" presStyleCnt="0"/>
      <dgm:spPr/>
    </dgm:pt>
    <dgm:pt modelId="{218B43DE-FECF-2A43-8281-C7B50945D7BF}" type="pres">
      <dgm:prSet presAssocID="{537C4AF2-E9F1-494D-B960-E16A55BDCD48}" presName="parentText" presStyleLbl="node1" presStyleIdx="1" presStyleCnt="3">
        <dgm:presLayoutVars>
          <dgm:chMax val="0"/>
          <dgm:bulletEnabled val="1"/>
        </dgm:presLayoutVars>
      </dgm:prSet>
      <dgm:spPr/>
    </dgm:pt>
    <dgm:pt modelId="{14DFF5F9-0B88-9B45-86DF-1F957ED4C196}" type="pres">
      <dgm:prSet presAssocID="{6AA8C6A1-A148-43AD-924F-FD28DB812960}" presName="spacer" presStyleCnt="0"/>
      <dgm:spPr/>
    </dgm:pt>
    <dgm:pt modelId="{C173875F-883E-FD44-A749-8B3431616479}" type="pres">
      <dgm:prSet presAssocID="{A1692F19-FFA9-40E3-A7A3-3EB166C45390}" presName="parentText" presStyleLbl="node1" presStyleIdx="2" presStyleCnt="3">
        <dgm:presLayoutVars>
          <dgm:chMax val="0"/>
          <dgm:bulletEnabled val="1"/>
        </dgm:presLayoutVars>
      </dgm:prSet>
      <dgm:spPr/>
    </dgm:pt>
  </dgm:ptLst>
  <dgm:cxnLst>
    <dgm:cxn modelId="{51E3F70E-968B-A047-A6A4-4F9CE61C2883}" type="presOf" srcId="{1ED2C06E-3518-4CAE-A533-B236E14F100F}" destId="{3992A060-D337-4746-A394-CA3BB1EC348B}" srcOrd="0" destOrd="0" presId="urn:microsoft.com/office/officeart/2005/8/layout/vList2"/>
    <dgm:cxn modelId="{4BCED711-EB76-40E7-90AD-BAAA7F2F9FC1}" srcId="{0DEF499B-A573-4D18-AA17-FEAAABD4A81D}" destId="{A1692F19-FFA9-40E3-A7A3-3EB166C45390}" srcOrd="2" destOrd="0" parTransId="{A0425363-79FF-4CC8-8F15-AFEA9537EFAC}" sibTransId="{2E353ED1-FA4C-425A-A2EA-6CB6D0391862}"/>
    <dgm:cxn modelId="{89BBDA56-F3E8-F04A-BCBB-48D31EBBCE88}" type="presOf" srcId="{0DEF499B-A573-4D18-AA17-FEAAABD4A81D}" destId="{D94C2ECA-2F5E-2440-A4C7-CF715A5F998E}" srcOrd="0" destOrd="0" presId="urn:microsoft.com/office/officeart/2005/8/layout/vList2"/>
    <dgm:cxn modelId="{E2A1CC90-0257-E940-A65A-DC6C43902061}" type="presOf" srcId="{A1692F19-FFA9-40E3-A7A3-3EB166C45390}" destId="{C173875F-883E-FD44-A749-8B3431616479}" srcOrd="0" destOrd="0" presId="urn:microsoft.com/office/officeart/2005/8/layout/vList2"/>
    <dgm:cxn modelId="{CBE093C2-DA5F-FF4E-87F5-0D54AB680771}" type="presOf" srcId="{537C4AF2-E9F1-494D-B960-E16A55BDCD48}" destId="{218B43DE-FECF-2A43-8281-C7B50945D7BF}" srcOrd="0" destOrd="0" presId="urn:microsoft.com/office/officeart/2005/8/layout/vList2"/>
    <dgm:cxn modelId="{112F23EB-3150-4E7C-AD4A-0844A13EB213}" srcId="{0DEF499B-A573-4D18-AA17-FEAAABD4A81D}" destId="{1ED2C06E-3518-4CAE-A533-B236E14F100F}" srcOrd="0" destOrd="0" parTransId="{B07F8D58-6E53-4817-A09B-A8AAFDE0A4D8}" sibTransId="{668DB009-FEDC-4F40-B38E-88D77F5F8CA2}"/>
    <dgm:cxn modelId="{616D5DF4-E548-48F7-A45D-128FE876467A}" srcId="{0DEF499B-A573-4D18-AA17-FEAAABD4A81D}" destId="{537C4AF2-E9F1-494D-B960-E16A55BDCD48}" srcOrd="1" destOrd="0" parTransId="{D4B02B1A-583A-4F2B-8C55-ABBE9749BE4B}" sibTransId="{6AA8C6A1-A148-43AD-924F-FD28DB812960}"/>
    <dgm:cxn modelId="{A854D0DB-9CA5-344E-B44D-B3166F33BB6C}" type="presParOf" srcId="{D94C2ECA-2F5E-2440-A4C7-CF715A5F998E}" destId="{3992A060-D337-4746-A394-CA3BB1EC348B}" srcOrd="0" destOrd="0" presId="urn:microsoft.com/office/officeart/2005/8/layout/vList2"/>
    <dgm:cxn modelId="{563E2565-B944-964D-BCFB-27BA74647134}" type="presParOf" srcId="{D94C2ECA-2F5E-2440-A4C7-CF715A5F998E}" destId="{14E6C3FF-013E-294B-BE3F-3092B4518B0B}" srcOrd="1" destOrd="0" presId="urn:microsoft.com/office/officeart/2005/8/layout/vList2"/>
    <dgm:cxn modelId="{A32C54DB-435E-1747-B424-9C3E2D679138}" type="presParOf" srcId="{D94C2ECA-2F5E-2440-A4C7-CF715A5F998E}" destId="{218B43DE-FECF-2A43-8281-C7B50945D7BF}" srcOrd="2" destOrd="0" presId="urn:microsoft.com/office/officeart/2005/8/layout/vList2"/>
    <dgm:cxn modelId="{2A18D45C-ED49-DF43-94C8-5F7CA357C44F}" type="presParOf" srcId="{D94C2ECA-2F5E-2440-A4C7-CF715A5F998E}" destId="{14DFF5F9-0B88-9B45-86DF-1F957ED4C196}" srcOrd="3" destOrd="0" presId="urn:microsoft.com/office/officeart/2005/8/layout/vList2"/>
    <dgm:cxn modelId="{69E3CC7A-4C19-0A40-AA30-C4B097F35704}" type="presParOf" srcId="{D94C2ECA-2F5E-2440-A4C7-CF715A5F998E}" destId="{C173875F-883E-FD44-A749-8B343161647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558FF-633F-42DF-8DB5-A1175AEC856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483F0B4-76EE-4F08-97DD-9EA1993A7405}">
      <dgm:prSet/>
      <dgm:spPr/>
      <dgm:t>
        <a:bodyPr/>
        <a:lstStyle/>
        <a:p>
          <a:r>
            <a:rPr kumimoji="1" lang="ja-JP"/>
            <a:t>保護者は快感情の源泉→しつけが始まる→訓練者→不快感情の源泉</a:t>
          </a:r>
          <a:endParaRPr lang="en-US"/>
        </a:p>
      </dgm:t>
    </dgm:pt>
    <dgm:pt modelId="{7C783B77-7D98-451B-AA46-3F4DD0274DAE}" type="parTrans" cxnId="{E36401D0-4CE4-49C4-AE43-0A3D29AB45C0}">
      <dgm:prSet/>
      <dgm:spPr/>
      <dgm:t>
        <a:bodyPr/>
        <a:lstStyle/>
        <a:p>
          <a:endParaRPr lang="en-US"/>
        </a:p>
      </dgm:t>
    </dgm:pt>
    <dgm:pt modelId="{8A60FA33-958B-4609-B4DA-22B5D81601D9}" type="sibTrans" cxnId="{E36401D0-4CE4-49C4-AE43-0A3D29AB45C0}">
      <dgm:prSet/>
      <dgm:spPr/>
      <dgm:t>
        <a:bodyPr/>
        <a:lstStyle/>
        <a:p>
          <a:endParaRPr lang="en-US"/>
        </a:p>
      </dgm:t>
    </dgm:pt>
    <dgm:pt modelId="{B137BA71-28CD-41F2-AF46-ACFB22702A41}">
      <dgm:prSet/>
      <dgm:spPr/>
      <dgm:t>
        <a:bodyPr/>
        <a:lstStyle/>
        <a:p>
          <a:r>
            <a:rPr kumimoji="1" lang="ja-JP"/>
            <a:t>やりたいことができなくなる（したいことができない）</a:t>
          </a:r>
          <a:endParaRPr lang="en-US"/>
        </a:p>
      </dgm:t>
    </dgm:pt>
    <dgm:pt modelId="{E784A740-6706-4443-A39A-0EECA57A9CAF}" type="parTrans" cxnId="{40539D17-FCAE-4271-A798-D570CEC672E0}">
      <dgm:prSet/>
      <dgm:spPr/>
      <dgm:t>
        <a:bodyPr/>
        <a:lstStyle/>
        <a:p>
          <a:endParaRPr lang="en-US"/>
        </a:p>
      </dgm:t>
    </dgm:pt>
    <dgm:pt modelId="{A2339621-50E1-4C76-83F1-5A52ECA32CDE}" type="sibTrans" cxnId="{40539D17-FCAE-4271-A798-D570CEC672E0}">
      <dgm:prSet/>
      <dgm:spPr/>
      <dgm:t>
        <a:bodyPr/>
        <a:lstStyle/>
        <a:p>
          <a:endParaRPr lang="en-US"/>
        </a:p>
      </dgm:t>
    </dgm:pt>
    <dgm:pt modelId="{B02FF1E6-E834-4AEE-8289-FE7727317E8D}">
      <dgm:prSet/>
      <dgm:spPr/>
      <dgm:t>
        <a:bodyPr/>
        <a:lstStyle/>
        <a:p>
          <a:r>
            <a:rPr kumimoji="1" lang="ja-JP"/>
            <a:t>やりたくないけどやらされる（したくないことを強制される）</a:t>
          </a:r>
          <a:endParaRPr lang="en-US"/>
        </a:p>
      </dgm:t>
    </dgm:pt>
    <dgm:pt modelId="{FBE005C5-CC21-42F4-8191-7A5CD712387A}" type="parTrans" cxnId="{F38EBEAD-E918-489E-A79A-D1627C399861}">
      <dgm:prSet/>
      <dgm:spPr/>
      <dgm:t>
        <a:bodyPr/>
        <a:lstStyle/>
        <a:p>
          <a:endParaRPr lang="en-US"/>
        </a:p>
      </dgm:t>
    </dgm:pt>
    <dgm:pt modelId="{D406B428-3E05-43E3-858B-04260EC76141}" type="sibTrans" cxnId="{F38EBEAD-E918-489E-A79A-D1627C399861}">
      <dgm:prSet/>
      <dgm:spPr/>
      <dgm:t>
        <a:bodyPr/>
        <a:lstStyle/>
        <a:p>
          <a:endParaRPr lang="en-US"/>
        </a:p>
      </dgm:t>
    </dgm:pt>
    <dgm:pt modelId="{E6707635-5024-4DC8-9EDA-61BA94446561}">
      <dgm:prSet/>
      <dgm:spPr/>
      <dgm:t>
        <a:bodyPr/>
        <a:lstStyle/>
        <a:p>
          <a:r>
            <a:rPr kumimoji="1" lang="ja-JP"/>
            <a:t>親が矛盾した存在として立ち会われるようになる</a:t>
          </a:r>
          <a:endParaRPr lang="en-US"/>
        </a:p>
      </dgm:t>
    </dgm:pt>
    <dgm:pt modelId="{4410E42B-F8A3-4E70-A4EC-46910F8C8E8B}" type="parTrans" cxnId="{C1B0FBE8-BAC7-4ED9-B599-AECF123CF645}">
      <dgm:prSet/>
      <dgm:spPr/>
      <dgm:t>
        <a:bodyPr/>
        <a:lstStyle/>
        <a:p>
          <a:endParaRPr lang="en-US"/>
        </a:p>
      </dgm:t>
    </dgm:pt>
    <dgm:pt modelId="{0E229AC9-6619-43E3-9A9B-2F7CAC16D9EE}" type="sibTrans" cxnId="{C1B0FBE8-BAC7-4ED9-B599-AECF123CF645}">
      <dgm:prSet/>
      <dgm:spPr/>
      <dgm:t>
        <a:bodyPr/>
        <a:lstStyle/>
        <a:p>
          <a:endParaRPr lang="en-US"/>
        </a:p>
      </dgm:t>
    </dgm:pt>
    <dgm:pt modelId="{99AA7493-7ADA-4AAF-86E5-8ABC41C045A6}">
      <dgm:prSet/>
      <dgm:spPr/>
      <dgm:t>
        <a:bodyPr/>
        <a:lstStyle/>
        <a:p>
          <a:r>
            <a:rPr kumimoji="1" lang="ja-JP"/>
            <a:t>その対応は子どもにとって初めての対人関係での難しい矛盾への対処</a:t>
          </a:r>
          <a:endParaRPr lang="en-US"/>
        </a:p>
      </dgm:t>
    </dgm:pt>
    <dgm:pt modelId="{29B6A7D5-69C9-470F-8ECE-15946E9189D0}" type="parTrans" cxnId="{B859FED2-D2D1-4544-B092-04FE2626AC5A}">
      <dgm:prSet/>
      <dgm:spPr/>
      <dgm:t>
        <a:bodyPr/>
        <a:lstStyle/>
        <a:p>
          <a:endParaRPr lang="en-US"/>
        </a:p>
      </dgm:t>
    </dgm:pt>
    <dgm:pt modelId="{22929AA2-1FDB-43D8-B0A7-DFE26057F016}" type="sibTrans" cxnId="{B859FED2-D2D1-4544-B092-04FE2626AC5A}">
      <dgm:prSet/>
      <dgm:spPr/>
      <dgm:t>
        <a:bodyPr/>
        <a:lstStyle/>
        <a:p>
          <a:endParaRPr lang="en-US"/>
        </a:p>
      </dgm:t>
    </dgm:pt>
    <dgm:pt modelId="{5F1FEB89-4A73-4BC4-9E7A-109C1AB540BA}">
      <dgm:prSet/>
      <dgm:spPr/>
      <dgm:t>
        <a:bodyPr/>
        <a:lstStyle/>
        <a:p>
          <a:r>
            <a:rPr kumimoji="1" lang="ja-JP"/>
            <a:t>しかも一番好きな人から</a:t>
          </a:r>
          <a:endParaRPr lang="en-US"/>
        </a:p>
      </dgm:t>
    </dgm:pt>
    <dgm:pt modelId="{00630D19-8D4D-4267-B0A8-B47D3640F3DE}" type="parTrans" cxnId="{4AA3F2D3-0B3E-4748-8457-01354A07DC86}">
      <dgm:prSet/>
      <dgm:spPr/>
      <dgm:t>
        <a:bodyPr/>
        <a:lstStyle/>
        <a:p>
          <a:endParaRPr lang="en-US"/>
        </a:p>
      </dgm:t>
    </dgm:pt>
    <dgm:pt modelId="{3ED1CAEF-AEB1-4D70-94F2-1F7827B7EEA9}" type="sibTrans" cxnId="{4AA3F2D3-0B3E-4748-8457-01354A07DC86}">
      <dgm:prSet/>
      <dgm:spPr/>
      <dgm:t>
        <a:bodyPr/>
        <a:lstStyle/>
        <a:p>
          <a:endParaRPr lang="en-US"/>
        </a:p>
      </dgm:t>
    </dgm:pt>
    <dgm:pt modelId="{45A7564E-5056-4651-BB71-C8CC23C21FB1}">
      <dgm:prSet/>
      <dgm:spPr/>
      <dgm:t>
        <a:bodyPr/>
        <a:lstStyle/>
        <a:p>
          <a:r>
            <a:rPr kumimoji="1" lang="ja-JP"/>
            <a:t>もう愛されていないのかしら　強い不安</a:t>
          </a:r>
          <a:endParaRPr lang="en-US"/>
        </a:p>
      </dgm:t>
    </dgm:pt>
    <dgm:pt modelId="{411551FA-0133-4D39-B39C-B0EB72470C93}" type="parTrans" cxnId="{8CD0FA0C-0CE8-4089-B78B-E637260012D2}">
      <dgm:prSet/>
      <dgm:spPr/>
      <dgm:t>
        <a:bodyPr/>
        <a:lstStyle/>
        <a:p>
          <a:endParaRPr lang="en-US"/>
        </a:p>
      </dgm:t>
    </dgm:pt>
    <dgm:pt modelId="{5E78951F-89DC-4DA4-868B-22982BE8C212}" type="sibTrans" cxnId="{8CD0FA0C-0CE8-4089-B78B-E637260012D2}">
      <dgm:prSet/>
      <dgm:spPr/>
      <dgm:t>
        <a:bodyPr/>
        <a:lstStyle/>
        <a:p>
          <a:endParaRPr lang="en-US"/>
        </a:p>
      </dgm:t>
    </dgm:pt>
    <dgm:pt modelId="{2F21F8DE-CDEC-4F55-9171-31F888084DC4}">
      <dgm:prSet/>
      <dgm:spPr/>
      <dgm:t>
        <a:bodyPr/>
        <a:lstStyle/>
        <a:p>
          <a:r>
            <a:rPr kumimoji="1" lang="ja-JP"/>
            <a:t>それでも目前に要求されていることが嫌で、拒否してしまう</a:t>
          </a:r>
          <a:endParaRPr lang="en-US"/>
        </a:p>
      </dgm:t>
    </dgm:pt>
    <dgm:pt modelId="{FF7689D9-B2DA-4465-950D-1E85D7F7D072}" type="parTrans" cxnId="{0C3B6AB3-2CF6-483B-99AE-FB983038FE62}">
      <dgm:prSet/>
      <dgm:spPr/>
      <dgm:t>
        <a:bodyPr/>
        <a:lstStyle/>
        <a:p>
          <a:endParaRPr lang="en-US"/>
        </a:p>
      </dgm:t>
    </dgm:pt>
    <dgm:pt modelId="{F7D9A728-2E97-4FA2-935C-D2486334C1B0}" type="sibTrans" cxnId="{0C3B6AB3-2CF6-483B-99AE-FB983038FE62}">
      <dgm:prSet/>
      <dgm:spPr/>
      <dgm:t>
        <a:bodyPr/>
        <a:lstStyle/>
        <a:p>
          <a:endParaRPr lang="en-US"/>
        </a:p>
      </dgm:t>
    </dgm:pt>
    <dgm:pt modelId="{BE0DE3C3-BB7E-0043-A576-05FA1813A77C}" type="pres">
      <dgm:prSet presAssocID="{5E7558FF-633F-42DF-8DB5-A1175AEC856D}" presName="vert0" presStyleCnt="0">
        <dgm:presLayoutVars>
          <dgm:dir/>
          <dgm:animOne val="branch"/>
          <dgm:animLvl val="lvl"/>
        </dgm:presLayoutVars>
      </dgm:prSet>
      <dgm:spPr/>
    </dgm:pt>
    <dgm:pt modelId="{BE6A18EC-026F-C546-A6A1-AA288CAB6C39}" type="pres">
      <dgm:prSet presAssocID="{0483F0B4-76EE-4F08-97DD-9EA1993A7405}" presName="thickLine" presStyleLbl="alignNode1" presStyleIdx="0" presStyleCnt="8"/>
      <dgm:spPr/>
    </dgm:pt>
    <dgm:pt modelId="{D09FABE0-2A9F-F340-A957-4FDEE23827AA}" type="pres">
      <dgm:prSet presAssocID="{0483F0B4-76EE-4F08-97DD-9EA1993A7405}" presName="horz1" presStyleCnt="0"/>
      <dgm:spPr/>
    </dgm:pt>
    <dgm:pt modelId="{2C6742FB-3351-7A43-B301-959B3FFC0C3B}" type="pres">
      <dgm:prSet presAssocID="{0483F0B4-76EE-4F08-97DD-9EA1993A7405}" presName="tx1" presStyleLbl="revTx" presStyleIdx="0" presStyleCnt="8"/>
      <dgm:spPr/>
    </dgm:pt>
    <dgm:pt modelId="{D80863A2-8517-2146-871D-7F8508632B50}" type="pres">
      <dgm:prSet presAssocID="{0483F0B4-76EE-4F08-97DD-9EA1993A7405}" presName="vert1" presStyleCnt="0"/>
      <dgm:spPr/>
    </dgm:pt>
    <dgm:pt modelId="{3CED8D5C-C5EC-7247-8303-8DA38EBB446E}" type="pres">
      <dgm:prSet presAssocID="{B137BA71-28CD-41F2-AF46-ACFB22702A41}" presName="thickLine" presStyleLbl="alignNode1" presStyleIdx="1" presStyleCnt="8"/>
      <dgm:spPr/>
    </dgm:pt>
    <dgm:pt modelId="{A39CC4F2-4622-7446-9D71-C8463504966F}" type="pres">
      <dgm:prSet presAssocID="{B137BA71-28CD-41F2-AF46-ACFB22702A41}" presName="horz1" presStyleCnt="0"/>
      <dgm:spPr/>
    </dgm:pt>
    <dgm:pt modelId="{E6D44A1E-BFC1-6345-A126-9E5A35224737}" type="pres">
      <dgm:prSet presAssocID="{B137BA71-28CD-41F2-AF46-ACFB22702A41}" presName="tx1" presStyleLbl="revTx" presStyleIdx="1" presStyleCnt="8"/>
      <dgm:spPr/>
    </dgm:pt>
    <dgm:pt modelId="{8C8B20A4-242D-D24A-AAA2-9263D91340FD}" type="pres">
      <dgm:prSet presAssocID="{B137BA71-28CD-41F2-AF46-ACFB22702A41}" presName="vert1" presStyleCnt="0"/>
      <dgm:spPr/>
    </dgm:pt>
    <dgm:pt modelId="{1AF166D9-AFCC-FB47-8018-1BDB30F5E54B}" type="pres">
      <dgm:prSet presAssocID="{B02FF1E6-E834-4AEE-8289-FE7727317E8D}" presName="thickLine" presStyleLbl="alignNode1" presStyleIdx="2" presStyleCnt="8"/>
      <dgm:spPr/>
    </dgm:pt>
    <dgm:pt modelId="{F4690237-84B1-3D4D-A016-24E9D4D1D433}" type="pres">
      <dgm:prSet presAssocID="{B02FF1E6-E834-4AEE-8289-FE7727317E8D}" presName="horz1" presStyleCnt="0"/>
      <dgm:spPr/>
    </dgm:pt>
    <dgm:pt modelId="{B522C46F-B1A2-A745-8D1B-30F70E265C8B}" type="pres">
      <dgm:prSet presAssocID="{B02FF1E6-E834-4AEE-8289-FE7727317E8D}" presName="tx1" presStyleLbl="revTx" presStyleIdx="2" presStyleCnt="8"/>
      <dgm:spPr/>
    </dgm:pt>
    <dgm:pt modelId="{58FA4A65-AD98-B74D-8CF1-01046B40A658}" type="pres">
      <dgm:prSet presAssocID="{B02FF1E6-E834-4AEE-8289-FE7727317E8D}" presName="vert1" presStyleCnt="0"/>
      <dgm:spPr/>
    </dgm:pt>
    <dgm:pt modelId="{A58D491B-339E-0C40-A515-945600372B00}" type="pres">
      <dgm:prSet presAssocID="{E6707635-5024-4DC8-9EDA-61BA94446561}" presName="thickLine" presStyleLbl="alignNode1" presStyleIdx="3" presStyleCnt="8"/>
      <dgm:spPr/>
    </dgm:pt>
    <dgm:pt modelId="{14BDCCBB-364D-8E4C-A387-DA30E361F000}" type="pres">
      <dgm:prSet presAssocID="{E6707635-5024-4DC8-9EDA-61BA94446561}" presName="horz1" presStyleCnt="0"/>
      <dgm:spPr/>
    </dgm:pt>
    <dgm:pt modelId="{934CD190-FE4F-AC4A-8A97-D9278FE595F4}" type="pres">
      <dgm:prSet presAssocID="{E6707635-5024-4DC8-9EDA-61BA94446561}" presName="tx1" presStyleLbl="revTx" presStyleIdx="3" presStyleCnt="8"/>
      <dgm:spPr/>
    </dgm:pt>
    <dgm:pt modelId="{D66E680A-4C1C-8542-A1FA-AD8E21403107}" type="pres">
      <dgm:prSet presAssocID="{E6707635-5024-4DC8-9EDA-61BA94446561}" presName="vert1" presStyleCnt="0"/>
      <dgm:spPr/>
    </dgm:pt>
    <dgm:pt modelId="{3ED7D4C9-1D26-8F4D-A5F7-79587BDD4453}" type="pres">
      <dgm:prSet presAssocID="{99AA7493-7ADA-4AAF-86E5-8ABC41C045A6}" presName="thickLine" presStyleLbl="alignNode1" presStyleIdx="4" presStyleCnt="8"/>
      <dgm:spPr/>
    </dgm:pt>
    <dgm:pt modelId="{4833103B-C778-3440-82A1-A2B666A6C355}" type="pres">
      <dgm:prSet presAssocID="{99AA7493-7ADA-4AAF-86E5-8ABC41C045A6}" presName="horz1" presStyleCnt="0"/>
      <dgm:spPr/>
    </dgm:pt>
    <dgm:pt modelId="{5282A43A-A9C1-3B40-9E78-95DF634E6AF6}" type="pres">
      <dgm:prSet presAssocID="{99AA7493-7ADA-4AAF-86E5-8ABC41C045A6}" presName="tx1" presStyleLbl="revTx" presStyleIdx="4" presStyleCnt="8"/>
      <dgm:spPr/>
    </dgm:pt>
    <dgm:pt modelId="{93B7E17D-2A36-2749-B794-ED30C221526F}" type="pres">
      <dgm:prSet presAssocID="{99AA7493-7ADA-4AAF-86E5-8ABC41C045A6}" presName="vert1" presStyleCnt="0"/>
      <dgm:spPr/>
    </dgm:pt>
    <dgm:pt modelId="{368B747D-298D-454B-99D4-0E2D251599E4}" type="pres">
      <dgm:prSet presAssocID="{5F1FEB89-4A73-4BC4-9E7A-109C1AB540BA}" presName="thickLine" presStyleLbl="alignNode1" presStyleIdx="5" presStyleCnt="8"/>
      <dgm:spPr/>
    </dgm:pt>
    <dgm:pt modelId="{5598A990-2E3B-F54C-9FA3-F0DD00101252}" type="pres">
      <dgm:prSet presAssocID="{5F1FEB89-4A73-4BC4-9E7A-109C1AB540BA}" presName="horz1" presStyleCnt="0"/>
      <dgm:spPr/>
    </dgm:pt>
    <dgm:pt modelId="{201E0C9A-3C22-B347-9347-6EC34A20B995}" type="pres">
      <dgm:prSet presAssocID="{5F1FEB89-4A73-4BC4-9E7A-109C1AB540BA}" presName="tx1" presStyleLbl="revTx" presStyleIdx="5" presStyleCnt="8"/>
      <dgm:spPr/>
    </dgm:pt>
    <dgm:pt modelId="{3F343E33-1D41-4D44-8F55-5C036CEECDA2}" type="pres">
      <dgm:prSet presAssocID="{5F1FEB89-4A73-4BC4-9E7A-109C1AB540BA}" presName="vert1" presStyleCnt="0"/>
      <dgm:spPr/>
    </dgm:pt>
    <dgm:pt modelId="{33A5FDB9-568D-074C-8D03-84EFFEECCBA5}" type="pres">
      <dgm:prSet presAssocID="{45A7564E-5056-4651-BB71-C8CC23C21FB1}" presName="thickLine" presStyleLbl="alignNode1" presStyleIdx="6" presStyleCnt="8"/>
      <dgm:spPr/>
    </dgm:pt>
    <dgm:pt modelId="{9A7E8163-BE06-524B-B3E8-9D547469272E}" type="pres">
      <dgm:prSet presAssocID="{45A7564E-5056-4651-BB71-C8CC23C21FB1}" presName="horz1" presStyleCnt="0"/>
      <dgm:spPr/>
    </dgm:pt>
    <dgm:pt modelId="{B1330A0F-CD48-834D-AFF3-F2D55C1446FD}" type="pres">
      <dgm:prSet presAssocID="{45A7564E-5056-4651-BB71-C8CC23C21FB1}" presName="tx1" presStyleLbl="revTx" presStyleIdx="6" presStyleCnt="8"/>
      <dgm:spPr/>
    </dgm:pt>
    <dgm:pt modelId="{C3BD2BAF-E5F2-C84E-8570-56A70911F6A1}" type="pres">
      <dgm:prSet presAssocID="{45A7564E-5056-4651-BB71-C8CC23C21FB1}" presName="vert1" presStyleCnt="0"/>
      <dgm:spPr/>
    </dgm:pt>
    <dgm:pt modelId="{1618998C-732B-2A4D-8864-209324ABF0F0}" type="pres">
      <dgm:prSet presAssocID="{2F21F8DE-CDEC-4F55-9171-31F888084DC4}" presName="thickLine" presStyleLbl="alignNode1" presStyleIdx="7" presStyleCnt="8"/>
      <dgm:spPr/>
    </dgm:pt>
    <dgm:pt modelId="{825975C2-BD1D-2040-992F-81B571769872}" type="pres">
      <dgm:prSet presAssocID="{2F21F8DE-CDEC-4F55-9171-31F888084DC4}" presName="horz1" presStyleCnt="0"/>
      <dgm:spPr/>
    </dgm:pt>
    <dgm:pt modelId="{ADFB74D0-9B02-FD41-B4C8-AF8CF4F7E9CC}" type="pres">
      <dgm:prSet presAssocID="{2F21F8DE-CDEC-4F55-9171-31F888084DC4}" presName="tx1" presStyleLbl="revTx" presStyleIdx="7" presStyleCnt="8"/>
      <dgm:spPr/>
    </dgm:pt>
    <dgm:pt modelId="{85E3E1D4-D090-9146-BD5C-48CEEDCFC7EC}" type="pres">
      <dgm:prSet presAssocID="{2F21F8DE-CDEC-4F55-9171-31F888084DC4}" presName="vert1" presStyleCnt="0"/>
      <dgm:spPr/>
    </dgm:pt>
  </dgm:ptLst>
  <dgm:cxnLst>
    <dgm:cxn modelId="{8CD0FA0C-0CE8-4089-B78B-E637260012D2}" srcId="{5E7558FF-633F-42DF-8DB5-A1175AEC856D}" destId="{45A7564E-5056-4651-BB71-C8CC23C21FB1}" srcOrd="6" destOrd="0" parTransId="{411551FA-0133-4D39-B39C-B0EB72470C93}" sibTransId="{5E78951F-89DC-4DA4-868B-22982BE8C212}"/>
    <dgm:cxn modelId="{686DE50F-4A6D-AE43-9FEF-22F91E3BF444}" type="presOf" srcId="{2F21F8DE-CDEC-4F55-9171-31F888084DC4}" destId="{ADFB74D0-9B02-FD41-B4C8-AF8CF4F7E9CC}" srcOrd="0" destOrd="0" presId="urn:microsoft.com/office/officeart/2008/layout/LinedList"/>
    <dgm:cxn modelId="{40539D17-FCAE-4271-A798-D570CEC672E0}" srcId="{5E7558FF-633F-42DF-8DB5-A1175AEC856D}" destId="{B137BA71-28CD-41F2-AF46-ACFB22702A41}" srcOrd="1" destOrd="0" parTransId="{E784A740-6706-4443-A39A-0EECA57A9CAF}" sibTransId="{A2339621-50E1-4C76-83F1-5A52ECA32CDE}"/>
    <dgm:cxn modelId="{0C63B421-F430-C94E-AFC7-39084EE45E80}" type="presOf" srcId="{45A7564E-5056-4651-BB71-C8CC23C21FB1}" destId="{B1330A0F-CD48-834D-AFF3-F2D55C1446FD}" srcOrd="0" destOrd="0" presId="urn:microsoft.com/office/officeart/2008/layout/LinedList"/>
    <dgm:cxn modelId="{548AB125-36B1-CE4E-8865-A2D7F9CEEAC5}" type="presOf" srcId="{5F1FEB89-4A73-4BC4-9E7A-109C1AB540BA}" destId="{201E0C9A-3C22-B347-9347-6EC34A20B995}" srcOrd="0" destOrd="0" presId="urn:microsoft.com/office/officeart/2008/layout/LinedList"/>
    <dgm:cxn modelId="{EAD7FA4E-028A-7B4A-AEE1-D16EBCE6040F}" type="presOf" srcId="{B137BA71-28CD-41F2-AF46-ACFB22702A41}" destId="{E6D44A1E-BFC1-6345-A126-9E5A35224737}" srcOrd="0" destOrd="0" presId="urn:microsoft.com/office/officeart/2008/layout/LinedList"/>
    <dgm:cxn modelId="{E9D92A86-5224-294A-BD58-72995EBA8D58}" type="presOf" srcId="{0483F0B4-76EE-4F08-97DD-9EA1993A7405}" destId="{2C6742FB-3351-7A43-B301-959B3FFC0C3B}" srcOrd="0" destOrd="0" presId="urn:microsoft.com/office/officeart/2008/layout/LinedList"/>
    <dgm:cxn modelId="{7A3D34A5-1277-2040-BE0C-03AC13480005}" type="presOf" srcId="{5E7558FF-633F-42DF-8DB5-A1175AEC856D}" destId="{BE0DE3C3-BB7E-0043-A576-05FA1813A77C}" srcOrd="0" destOrd="0" presId="urn:microsoft.com/office/officeart/2008/layout/LinedList"/>
    <dgm:cxn modelId="{F38EBEAD-E918-489E-A79A-D1627C399861}" srcId="{5E7558FF-633F-42DF-8DB5-A1175AEC856D}" destId="{B02FF1E6-E834-4AEE-8289-FE7727317E8D}" srcOrd="2" destOrd="0" parTransId="{FBE005C5-CC21-42F4-8191-7A5CD712387A}" sibTransId="{D406B428-3E05-43E3-858B-04260EC76141}"/>
    <dgm:cxn modelId="{0C3B6AB3-2CF6-483B-99AE-FB983038FE62}" srcId="{5E7558FF-633F-42DF-8DB5-A1175AEC856D}" destId="{2F21F8DE-CDEC-4F55-9171-31F888084DC4}" srcOrd="7" destOrd="0" parTransId="{FF7689D9-B2DA-4465-950D-1E85D7F7D072}" sibTransId="{F7D9A728-2E97-4FA2-935C-D2486334C1B0}"/>
    <dgm:cxn modelId="{93CFDECC-D787-3448-A7F9-48A5E59D948F}" type="presOf" srcId="{E6707635-5024-4DC8-9EDA-61BA94446561}" destId="{934CD190-FE4F-AC4A-8A97-D9278FE595F4}" srcOrd="0" destOrd="0" presId="urn:microsoft.com/office/officeart/2008/layout/LinedList"/>
    <dgm:cxn modelId="{E36401D0-4CE4-49C4-AE43-0A3D29AB45C0}" srcId="{5E7558FF-633F-42DF-8DB5-A1175AEC856D}" destId="{0483F0B4-76EE-4F08-97DD-9EA1993A7405}" srcOrd="0" destOrd="0" parTransId="{7C783B77-7D98-451B-AA46-3F4DD0274DAE}" sibTransId="{8A60FA33-958B-4609-B4DA-22B5D81601D9}"/>
    <dgm:cxn modelId="{B859FED2-D2D1-4544-B092-04FE2626AC5A}" srcId="{5E7558FF-633F-42DF-8DB5-A1175AEC856D}" destId="{99AA7493-7ADA-4AAF-86E5-8ABC41C045A6}" srcOrd="4" destOrd="0" parTransId="{29B6A7D5-69C9-470F-8ECE-15946E9189D0}" sibTransId="{22929AA2-1FDB-43D8-B0A7-DFE26057F016}"/>
    <dgm:cxn modelId="{4AA3F2D3-0B3E-4748-8457-01354A07DC86}" srcId="{5E7558FF-633F-42DF-8DB5-A1175AEC856D}" destId="{5F1FEB89-4A73-4BC4-9E7A-109C1AB540BA}" srcOrd="5" destOrd="0" parTransId="{00630D19-8D4D-4267-B0A8-B47D3640F3DE}" sibTransId="{3ED1CAEF-AEB1-4D70-94F2-1F7827B7EEA9}"/>
    <dgm:cxn modelId="{C1B0FBE8-BAC7-4ED9-B599-AECF123CF645}" srcId="{5E7558FF-633F-42DF-8DB5-A1175AEC856D}" destId="{E6707635-5024-4DC8-9EDA-61BA94446561}" srcOrd="3" destOrd="0" parTransId="{4410E42B-F8A3-4E70-A4EC-46910F8C8E8B}" sibTransId="{0E229AC9-6619-43E3-9A9B-2F7CAC16D9EE}"/>
    <dgm:cxn modelId="{36BD6EF8-7500-5F45-BCB9-72540D7F3E2C}" type="presOf" srcId="{99AA7493-7ADA-4AAF-86E5-8ABC41C045A6}" destId="{5282A43A-A9C1-3B40-9E78-95DF634E6AF6}" srcOrd="0" destOrd="0" presId="urn:microsoft.com/office/officeart/2008/layout/LinedList"/>
    <dgm:cxn modelId="{724963FB-30CB-7347-B7AD-185ADB0B27C9}" type="presOf" srcId="{B02FF1E6-E834-4AEE-8289-FE7727317E8D}" destId="{B522C46F-B1A2-A745-8D1B-30F70E265C8B}" srcOrd="0" destOrd="0" presId="urn:microsoft.com/office/officeart/2008/layout/LinedList"/>
    <dgm:cxn modelId="{89F4D636-37E2-B04B-93B3-BAC81EE4AD9D}" type="presParOf" srcId="{BE0DE3C3-BB7E-0043-A576-05FA1813A77C}" destId="{BE6A18EC-026F-C546-A6A1-AA288CAB6C39}" srcOrd="0" destOrd="0" presId="urn:microsoft.com/office/officeart/2008/layout/LinedList"/>
    <dgm:cxn modelId="{4275400A-66DA-A148-93B9-CE3ED80B9520}" type="presParOf" srcId="{BE0DE3C3-BB7E-0043-A576-05FA1813A77C}" destId="{D09FABE0-2A9F-F340-A957-4FDEE23827AA}" srcOrd="1" destOrd="0" presId="urn:microsoft.com/office/officeart/2008/layout/LinedList"/>
    <dgm:cxn modelId="{DC8FBE01-064A-304D-9229-059C3F068113}" type="presParOf" srcId="{D09FABE0-2A9F-F340-A957-4FDEE23827AA}" destId="{2C6742FB-3351-7A43-B301-959B3FFC0C3B}" srcOrd="0" destOrd="0" presId="urn:microsoft.com/office/officeart/2008/layout/LinedList"/>
    <dgm:cxn modelId="{F0B23BDE-F33F-444F-9C66-AC2427A32C1E}" type="presParOf" srcId="{D09FABE0-2A9F-F340-A957-4FDEE23827AA}" destId="{D80863A2-8517-2146-871D-7F8508632B50}" srcOrd="1" destOrd="0" presId="urn:microsoft.com/office/officeart/2008/layout/LinedList"/>
    <dgm:cxn modelId="{658C16E7-440F-F642-8953-CB54475A886A}" type="presParOf" srcId="{BE0DE3C3-BB7E-0043-A576-05FA1813A77C}" destId="{3CED8D5C-C5EC-7247-8303-8DA38EBB446E}" srcOrd="2" destOrd="0" presId="urn:microsoft.com/office/officeart/2008/layout/LinedList"/>
    <dgm:cxn modelId="{89F13EDF-E6FD-B14C-9974-229BDFF642D4}" type="presParOf" srcId="{BE0DE3C3-BB7E-0043-A576-05FA1813A77C}" destId="{A39CC4F2-4622-7446-9D71-C8463504966F}" srcOrd="3" destOrd="0" presId="urn:microsoft.com/office/officeart/2008/layout/LinedList"/>
    <dgm:cxn modelId="{238D34B6-4EA0-DA40-BFE6-DE1E9E640C5F}" type="presParOf" srcId="{A39CC4F2-4622-7446-9D71-C8463504966F}" destId="{E6D44A1E-BFC1-6345-A126-9E5A35224737}" srcOrd="0" destOrd="0" presId="urn:microsoft.com/office/officeart/2008/layout/LinedList"/>
    <dgm:cxn modelId="{59874E51-B634-9544-96A4-B44399F3EF0A}" type="presParOf" srcId="{A39CC4F2-4622-7446-9D71-C8463504966F}" destId="{8C8B20A4-242D-D24A-AAA2-9263D91340FD}" srcOrd="1" destOrd="0" presId="urn:microsoft.com/office/officeart/2008/layout/LinedList"/>
    <dgm:cxn modelId="{5F1E3CD0-3EAC-EC49-A099-4F1E6077F2D1}" type="presParOf" srcId="{BE0DE3C3-BB7E-0043-A576-05FA1813A77C}" destId="{1AF166D9-AFCC-FB47-8018-1BDB30F5E54B}" srcOrd="4" destOrd="0" presId="urn:microsoft.com/office/officeart/2008/layout/LinedList"/>
    <dgm:cxn modelId="{2A90AB71-61DD-5743-BA57-BAFED5856106}" type="presParOf" srcId="{BE0DE3C3-BB7E-0043-A576-05FA1813A77C}" destId="{F4690237-84B1-3D4D-A016-24E9D4D1D433}" srcOrd="5" destOrd="0" presId="urn:microsoft.com/office/officeart/2008/layout/LinedList"/>
    <dgm:cxn modelId="{A23D0AE6-81A9-5C46-8969-D0665A713EA5}" type="presParOf" srcId="{F4690237-84B1-3D4D-A016-24E9D4D1D433}" destId="{B522C46F-B1A2-A745-8D1B-30F70E265C8B}" srcOrd="0" destOrd="0" presId="urn:microsoft.com/office/officeart/2008/layout/LinedList"/>
    <dgm:cxn modelId="{FD13083C-ACEE-1645-8ADF-499B3502AB8E}" type="presParOf" srcId="{F4690237-84B1-3D4D-A016-24E9D4D1D433}" destId="{58FA4A65-AD98-B74D-8CF1-01046B40A658}" srcOrd="1" destOrd="0" presId="urn:microsoft.com/office/officeart/2008/layout/LinedList"/>
    <dgm:cxn modelId="{607C29D3-1DE7-2341-9D31-BAB364BE5BD3}" type="presParOf" srcId="{BE0DE3C3-BB7E-0043-A576-05FA1813A77C}" destId="{A58D491B-339E-0C40-A515-945600372B00}" srcOrd="6" destOrd="0" presId="urn:microsoft.com/office/officeart/2008/layout/LinedList"/>
    <dgm:cxn modelId="{07248D21-4646-4843-AF0D-16A9D8D9AC2E}" type="presParOf" srcId="{BE0DE3C3-BB7E-0043-A576-05FA1813A77C}" destId="{14BDCCBB-364D-8E4C-A387-DA30E361F000}" srcOrd="7" destOrd="0" presId="urn:microsoft.com/office/officeart/2008/layout/LinedList"/>
    <dgm:cxn modelId="{2B00FBFB-F93A-2E41-B9DF-247F8170E08E}" type="presParOf" srcId="{14BDCCBB-364D-8E4C-A387-DA30E361F000}" destId="{934CD190-FE4F-AC4A-8A97-D9278FE595F4}" srcOrd="0" destOrd="0" presId="urn:microsoft.com/office/officeart/2008/layout/LinedList"/>
    <dgm:cxn modelId="{F1A8CFEF-31EE-C843-B440-E696E6B7D1A1}" type="presParOf" srcId="{14BDCCBB-364D-8E4C-A387-DA30E361F000}" destId="{D66E680A-4C1C-8542-A1FA-AD8E21403107}" srcOrd="1" destOrd="0" presId="urn:microsoft.com/office/officeart/2008/layout/LinedList"/>
    <dgm:cxn modelId="{7FCF9C4A-1A91-6142-AB4B-88CFB94CDBC6}" type="presParOf" srcId="{BE0DE3C3-BB7E-0043-A576-05FA1813A77C}" destId="{3ED7D4C9-1D26-8F4D-A5F7-79587BDD4453}" srcOrd="8" destOrd="0" presId="urn:microsoft.com/office/officeart/2008/layout/LinedList"/>
    <dgm:cxn modelId="{3B8EBC68-4C58-7F40-96AA-DC26061C4F4D}" type="presParOf" srcId="{BE0DE3C3-BB7E-0043-A576-05FA1813A77C}" destId="{4833103B-C778-3440-82A1-A2B666A6C355}" srcOrd="9" destOrd="0" presId="urn:microsoft.com/office/officeart/2008/layout/LinedList"/>
    <dgm:cxn modelId="{E8AD534B-B45F-3D45-AA14-F8189A39D541}" type="presParOf" srcId="{4833103B-C778-3440-82A1-A2B666A6C355}" destId="{5282A43A-A9C1-3B40-9E78-95DF634E6AF6}" srcOrd="0" destOrd="0" presId="urn:microsoft.com/office/officeart/2008/layout/LinedList"/>
    <dgm:cxn modelId="{3DE661AC-2999-724D-9C01-72516FE2DE25}" type="presParOf" srcId="{4833103B-C778-3440-82A1-A2B666A6C355}" destId="{93B7E17D-2A36-2749-B794-ED30C221526F}" srcOrd="1" destOrd="0" presId="urn:microsoft.com/office/officeart/2008/layout/LinedList"/>
    <dgm:cxn modelId="{55AFAFF4-7339-F94F-A2CF-A021146E7439}" type="presParOf" srcId="{BE0DE3C3-BB7E-0043-A576-05FA1813A77C}" destId="{368B747D-298D-454B-99D4-0E2D251599E4}" srcOrd="10" destOrd="0" presId="urn:microsoft.com/office/officeart/2008/layout/LinedList"/>
    <dgm:cxn modelId="{D9059DAC-61C5-B745-81BE-D85E17E10229}" type="presParOf" srcId="{BE0DE3C3-BB7E-0043-A576-05FA1813A77C}" destId="{5598A990-2E3B-F54C-9FA3-F0DD00101252}" srcOrd="11" destOrd="0" presId="urn:microsoft.com/office/officeart/2008/layout/LinedList"/>
    <dgm:cxn modelId="{19438989-FF33-4644-AE5E-A9CE7E5E6849}" type="presParOf" srcId="{5598A990-2E3B-F54C-9FA3-F0DD00101252}" destId="{201E0C9A-3C22-B347-9347-6EC34A20B995}" srcOrd="0" destOrd="0" presId="urn:microsoft.com/office/officeart/2008/layout/LinedList"/>
    <dgm:cxn modelId="{6540747E-D44C-1D46-9848-FB267958310F}" type="presParOf" srcId="{5598A990-2E3B-F54C-9FA3-F0DD00101252}" destId="{3F343E33-1D41-4D44-8F55-5C036CEECDA2}" srcOrd="1" destOrd="0" presId="urn:microsoft.com/office/officeart/2008/layout/LinedList"/>
    <dgm:cxn modelId="{049EDBFF-DE13-D440-9028-326A9F699200}" type="presParOf" srcId="{BE0DE3C3-BB7E-0043-A576-05FA1813A77C}" destId="{33A5FDB9-568D-074C-8D03-84EFFEECCBA5}" srcOrd="12" destOrd="0" presId="urn:microsoft.com/office/officeart/2008/layout/LinedList"/>
    <dgm:cxn modelId="{F00917BB-ED7F-FA49-9D6A-E46366A31A0B}" type="presParOf" srcId="{BE0DE3C3-BB7E-0043-A576-05FA1813A77C}" destId="{9A7E8163-BE06-524B-B3E8-9D547469272E}" srcOrd="13" destOrd="0" presId="urn:microsoft.com/office/officeart/2008/layout/LinedList"/>
    <dgm:cxn modelId="{9BB3ADA2-9612-674A-9CBA-115646B24003}" type="presParOf" srcId="{9A7E8163-BE06-524B-B3E8-9D547469272E}" destId="{B1330A0F-CD48-834D-AFF3-F2D55C1446FD}" srcOrd="0" destOrd="0" presId="urn:microsoft.com/office/officeart/2008/layout/LinedList"/>
    <dgm:cxn modelId="{12F69AA2-174F-204E-9C11-C199AB9EB777}" type="presParOf" srcId="{9A7E8163-BE06-524B-B3E8-9D547469272E}" destId="{C3BD2BAF-E5F2-C84E-8570-56A70911F6A1}" srcOrd="1" destOrd="0" presId="urn:microsoft.com/office/officeart/2008/layout/LinedList"/>
    <dgm:cxn modelId="{9F621747-D179-F843-A12B-059224CF282A}" type="presParOf" srcId="{BE0DE3C3-BB7E-0043-A576-05FA1813A77C}" destId="{1618998C-732B-2A4D-8864-209324ABF0F0}" srcOrd="14" destOrd="0" presId="urn:microsoft.com/office/officeart/2008/layout/LinedList"/>
    <dgm:cxn modelId="{169F80EF-D3CF-774E-B2B5-0EAC60A5FD35}" type="presParOf" srcId="{BE0DE3C3-BB7E-0043-A576-05FA1813A77C}" destId="{825975C2-BD1D-2040-992F-81B571769872}" srcOrd="15" destOrd="0" presId="urn:microsoft.com/office/officeart/2008/layout/LinedList"/>
    <dgm:cxn modelId="{603C599C-476C-234E-9326-E2813D64713C}" type="presParOf" srcId="{825975C2-BD1D-2040-992F-81B571769872}" destId="{ADFB74D0-9B02-FD41-B4C8-AF8CF4F7E9CC}" srcOrd="0" destOrd="0" presId="urn:microsoft.com/office/officeart/2008/layout/LinedList"/>
    <dgm:cxn modelId="{16F47232-622D-9A46-BAA0-559F79C4F770}" type="presParOf" srcId="{825975C2-BD1D-2040-992F-81B571769872}" destId="{85E3E1D4-D090-9146-BD5C-48CEEDCFC7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9EADC0-B537-4D84-A81B-9D1BD73C406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B5AD252-CB19-404D-8B11-2598D2E6AFEA}">
      <dgm:prSet/>
      <dgm:spPr/>
      <dgm:t>
        <a:bodyPr/>
        <a:lstStyle/>
        <a:p>
          <a:r>
            <a:rPr kumimoji="1" lang="ja-JP"/>
            <a:t>２歳ぐらいから始まるイヤイヤと３歳ごろから始まるイヤイヤ</a:t>
          </a:r>
          <a:endParaRPr lang="en-US"/>
        </a:p>
      </dgm:t>
    </dgm:pt>
    <dgm:pt modelId="{A228A1B7-12F1-4B27-9E5B-9859FB510E1D}" type="parTrans" cxnId="{11089022-003B-4524-8B66-93BBDB1E6FAD}">
      <dgm:prSet/>
      <dgm:spPr/>
      <dgm:t>
        <a:bodyPr/>
        <a:lstStyle/>
        <a:p>
          <a:endParaRPr lang="en-US"/>
        </a:p>
      </dgm:t>
    </dgm:pt>
    <dgm:pt modelId="{B060E885-894F-4EAF-86C2-2C6ADFAC0EA8}" type="sibTrans" cxnId="{11089022-003B-4524-8B66-93BBDB1E6FAD}">
      <dgm:prSet/>
      <dgm:spPr/>
      <dgm:t>
        <a:bodyPr/>
        <a:lstStyle/>
        <a:p>
          <a:endParaRPr lang="en-US"/>
        </a:p>
      </dgm:t>
    </dgm:pt>
    <dgm:pt modelId="{EBECAED0-B907-48AA-916C-53A522B57169}">
      <dgm:prSet/>
      <dgm:spPr/>
      <dgm:t>
        <a:bodyPr/>
        <a:lstStyle/>
        <a:p>
          <a:r>
            <a:rPr kumimoji="1" lang="ja-JP"/>
            <a:t>イヤだってことはわかるけど、じゃあ、どうするの？は不明</a:t>
          </a:r>
          <a:endParaRPr lang="en-US"/>
        </a:p>
      </dgm:t>
    </dgm:pt>
    <dgm:pt modelId="{AFBD171E-B06E-47A6-ACA6-CD6782FBCDFB}" type="parTrans" cxnId="{6CBDB48E-E05B-4734-B9A7-80B6E497EFCA}">
      <dgm:prSet/>
      <dgm:spPr/>
      <dgm:t>
        <a:bodyPr/>
        <a:lstStyle/>
        <a:p>
          <a:endParaRPr lang="en-US"/>
        </a:p>
      </dgm:t>
    </dgm:pt>
    <dgm:pt modelId="{5762BF53-16E1-478D-9585-74B1254CF284}" type="sibTrans" cxnId="{6CBDB48E-E05B-4734-B9A7-80B6E497EFCA}">
      <dgm:prSet/>
      <dgm:spPr/>
      <dgm:t>
        <a:bodyPr/>
        <a:lstStyle/>
        <a:p>
          <a:endParaRPr lang="en-US"/>
        </a:p>
      </dgm:t>
    </dgm:pt>
    <dgm:pt modelId="{60F75DC0-F7E3-4A02-8924-8F91950A2939}">
      <dgm:prSet/>
      <dgm:spPr/>
      <dgm:t>
        <a:bodyPr/>
        <a:lstStyle/>
        <a:p>
          <a:r>
            <a:rPr kumimoji="1" lang="ja-JP"/>
            <a:t>おもちゃがほしい、こっちがいいと意図は明確なイヤイヤ</a:t>
          </a:r>
          <a:endParaRPr lang="en-US"/>
        </a:p>
      </dgm:t>
    </dgm:pt>
    <dgm:pt modelId="{4AFECD4F-8CA9-4A12-B5D0-DF4A966461B1}" type="parTrans" cxnId="{0A85CB31-C4D8-4E81-B0FB-F0184A4A269D}">
      <dgm:prSet/>
      <dgm:spPr/>
      <dgm:t>
        <a:bodyPr/>
        <a:lstStyle/>
        <a:p>
          <a:endParaRPr lang="en-US"/>
        </a:p>
      </dgm:t>
    </dgm:pt>
    <dgm:pt modelId="{8E78EB0D-2281-4127-8493-52A58B3E8BF4}" type="sibTrans" cxnId="{0A85CB31-C4D8-4E81-B0FB-F0184A4A269D}">
      <dgm:prSet/>
      <dgm:spPr/>
      <dgm:t>
        <a:bodyPr/>
        <a:lstStyle/>
        <a:p>
          <a:endParaRPr lang="en-US"/>
        </a:p>
      </dgm:t>
    </dgm:pt>
    <dgm:pt modelId="{5E76A2DD-4EFC-4FA5-926F-A6A4B67B45FA}" type="pres">
      <dgm:prSet presAssocID="{289EADC0-B537-4D84-A81B-9D1BD73C4065}" presName="root" presStyleCnt="0">
        <dgm:presLayoutVars>
          <dgm:dir/>
          <dgm:resizeHandles val="exact"/>
        </dgm:presLayoutVars>
      </dgm:prSet>
      <dgm:spPr/>
    </dgm:pt>
    <dgm:pt modelId="{0A8AAA25-5DF5-4035-AB68-DFCA0ACC9EB6}" type="pres">
      <dgm:prSet presAssocID="{BB5AD252-CB19-404D-8B11-2598D2E6AFEA}" presName="compNode" presStyleCnt="0"/>
      <dgm:spPr/>
    </dgm:pt>
    <dgm:pt modelId="{0C8A9A98-6656-4185-A6CB-19BDC8647B2B}" type="pres">
      <dgm:prSet presAssocID="{BB5AD252-CB19-404D-8B11-2598D2E6AFEA}" presName="bgRect" presStyleLbl="bgShp" presStyleIdx="0" presStyleCnt="3"/>
      <dgm:spPr/>
    </dgm:pt>
    <dgm:pt modelId="{2FCB6721-83FE-4124-9185-3057026462CB}" type="pres">
      <dgm:prSet presAssocID="{BB5AD252-CB19-404D-8B11-2598D2E6AF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チェック マーク"/>
        </a:ext>
      </dgm:extLst>
    </dgm:pt>
    <dgm:pt modelId="{1E8A88AF-D3BA-4D51-9987-63A2086CA93D}" type="pres">
      <dgm:prSet presAssocID="{BB5AD252-CB19-404D-8B11-2598D2E6AFEA}" presName="spaceRect" presStyleCnt="0"/>
      <dgm:spPr/>
    </dgm:pt>
    <dgm:pt modelId="{DC3099F7-1560-43A7-B538-96C25177E24D}" type="pres">
      <dgm:prSet presAssocID="{BB5AD252-CB19-404D-8B11-2598D2E6AFEA}" presName="parTx" presStyleLbl="revTx" presStyleIdx="0" presStyleCnt="3">
        <dgm:presLayoutVars>
          <dgm:chMax val="0"/>
          <dgm:chPref val="0"/>
        </dgm:presLayoutVars>
      </dgm:prSet>
      <dgm:spPr/>
    </dgm:pt>
    <dgm:pt modelId="{A77427AC-023D-4430-947B-E800277FB4BE}" type="pres">
      <dgm:prSet presAssocID="{B060E885-894F-4EAF-86C2-2C6ADFAC0EA8}" presName="sibTrans" presStyleCnt="0"/>
      <dgm:spPr/>
    </dgm:pt>
    <dgm:pt modelId="{A2608FF5-C3C5-4A17-9851-6CE251CFE354}" type="pres">
      <dgm:prSet presAssocID="{EBECAED0-B907-48AA-916C-53A522B57169}" presName="compNode" presStyleCnt="0"/>
      <dgm:spPr/>
    </dgm:pt>
    <dgm:pt modelId="{12C33D64-D210-4DFC-BB43-5E7C228BB9C9}" type="pres">
      <dgm:prSet presAssocID="{EBECAED0-B907-48AA-916C-53A522B57169}" presName="bgRect" presStyleLbl="bgShp" presStyleIdx="1" presStyleCnt="3"/>
      <dgm:spPr/>
    </dgm:pt>
    <dgm:pt modelId="{5FD3A320-90F1-4BFD-ACA1-4971390DED70}" type="pres">
      <dgm:prSet presAssocID="{EBECAED0-B907-48AA-916C-53A522B571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サブタイトル"/>
        </a:ext>
      </dgm:extLst>
    </dgm:pt>
    <dgm:pt modelId="{C1CEE0CD-DE27-4F99-800C-10EB585FED90}" type="pres">
      <dgm:prSet presAssocID="{EBECAED0-B907-48AA-916C-53A522B57169}" presName="spaceRect" presStyleCnt="0"/>
      <dgm:spPr/>
    </dgm:pt>
    <dgm:pt modelId="{2FFA8116-4AA4-4F27-9D65-B3421AC97CC9}" type="pres">
      <dgm:prSet presAssocID="{EBECAED0-B907-48AA-916C-53A522B57169}" presName="parTx" presStyleLbl="revTx" presStyleIdx="1" presStyleCnt="3">
        <dgm:presLayoutVars>
          <dgm:chMax val="0"/>
          <dgm:chPref val="0"/>
        </dgm:presLayoutVars>
      </dgm:prSet>
      <dgm:spPr/>
    </dgm:pt>
    <dgm:pt modelId="{2785C53F-49CA-4C5C-B336-BB974B891A83}" type="pres">
      <dgm:prSet presAssocID="{5762BF53-16E1-478D-9585-74B1254CF284}" presName="sibTrans" presStyleCnt="0"/>
      <dgm:spPr/>
    </dgm:pt>
    <dgm:pt modelId="{1DC21931-9C97-4C3D-8653-2F80239D2E1C}" type="pres">
      <dgm:prSet presAssocID="{60F75DC0-F7E3-4A02-8924-8F91950A2939}" presName="compNode" presStyleCnt="0"/>
      <dgm:spPr/>
    </dgm:pt>
    <dgm:pt modelId="{018635B2-8751-43AD-8A58-711DA136330E}" type="pres">
      <dgm:prSet presAssocID="{60F75DC0-F7E3-4A02-8924-8F91950A2939}" presName="bgRect" presStyleLbl="bgShp" presStyleIdx="2" presStyleCnt="3"/>
      <dgm:spPr/>
    </dgm:pt>
    <dgm:pt modelId="{D0DF490F-B958-49F4-9CE9-006308C2F424}" type="pres">
      <dgm:prSet presAssocID="{60F75DC0-F7E3-4A02-8924-8F91950A29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bber duck"/>
        </a:ext>
      </dgm:extLst>
    </dgm:pt>
    <dgm:pt modelId="{F90EB993-3433-479C-BA50-A92469438AD5}" type="pres">
      <dgm:prSet presAssocID="{60F75DC0-F7E3-4A02-8924-8F91950A2939}" presName="spaceRect" presStyleCnt="0"/>
      <dgm:spPr/>
    </dgm:pt>
    <dgm:pt modelId="{E316EED2-0067-4064-B35F-0FE65883A8D3}" type="pres">
      <dgm:prSet presAssocID="{60F75DC0-F7E3-4A02-8924-8F91950A2939}" presName="parTx" presStyleLbl="revTx" presStyleIdx="2" presStyleCnt="3">
        <dgm:presLayoutVars>
          <dgm:chMax val="0"/>
          <dgm:chPref val="0"/>
        </dgm:presLayoutVars>
      </dgm:prSet>
      <dgm:spPr/>
    </dgm:pt>
  </dgm:ptLst>
  <dgm:cxnLst>
    <dgm:cxn modelId="{C5930B01-EAE0-46C0-84A7-8184CF5A8FA4}" type="presOf" srcId="{EBECAED0-B907-48AA-916C-53A522B57169}" destId="{2FFA8116-4AA4-4F27-9D65-B3421AC97CC9}" srcOrd="0" destOrd="0" presId="urn:microsoft.com/office/officeart/2018/2/layout/IconVerticalSolidList"/>
    <dgm:cxn modelId="{AB3B0622-D99C-439F-9C1B-23A7B402F35E}" type="presOf" srcId="{60F75DC0-F7E3-4A02-8924-8F91950A2939}" destId="{E316EED2-0067-4064-B35F-0FE65883A8D3}" srcOrd="0" destOrd="0" presId="urn:microsoft.com/office/officeart/2018/2/layout/IconVerticalSolidList"/>
    <dgm:cxn modelId="{11089022-003B-4524-8B66-93BBDB1E6FAD}" srcId="{289EADC0-B537-4D84-A81B-9D1BD73C4065}" destId="{BB5AD252-CB19-404D-8B11-2598D2E6AFEA}" srcOrd="0" destOrd="0" parTransId="{A228A1B7-12F1-4B27-9E5B-9859FB510E1D}" sibTransId="{B060E885-894F-4EAF-86C2-2C6ADFAC0EA8}"/>
    <dgm:cxn modelId="{0A85CB31-C4D8-4E81-B0FB-F0184A4A269D}" srcId="{289EADC0-B537-4D84-A81B-9D1BD73C4065}" destId="{60F75DC0-F7E3-4A02-8924-8F91950A2939}" srcOrd="2" destOrd="0" parTransId="{4AFECD4F-8CA9-4A12-B5D0-DF4A966461B1}" sibTransId="{8E78EB0D-2281-4127-8493-52A58B3E8BF4}"/>
    <dgm:cxn modelId="{A66CDE3D-41BA-47D2-93F4-9F3F6156310A}" type="presOf" srcId="{BB5AD252-CB19-404D-8B11-2598D2E6AFEA}" destId="{DC3099F7-1560-43A7-B538-96C25177E24D}" srcOrd="0" destOrd="0" presId="urn:microsoft.com/office/officeart/2018/2/layout/IconVerticalSolidList"/>
    <dgm:cxn modelId="{6CBDB48E-E05B-4734-B9A7-80B6E497EFCA}" srcId="{289EADC0-B537-4D84-A81B-9D1BD73C4065}" destId="{EBECAED0-B907-48AA-916C-53A522B57169}" srcOrd="1" destOrd="0" parTransId="{AFBD171E-B06E-47A6-ACA6-CD6782FBCDFB}" sibTransId="{5762BF53-16E1-478D-9585-74B1254CF284}"/>
    <dgm:cxn modelId="{0FEC64CC-3712-4CDF-A8BD-90F3B9F7B07C}" type="presOf" srcId="{289EADC0-B537-4D84-A81B-9D1BD73C4065}" destId="{5E76A2DD-4EFC-4FA5-926F-A6A4B67B45FA}" srcOrd="0" destOrd="0" presId="urn:microsoft.com/office/officeart/2018/2/layout/IconVerticalSolidList"/>
    <dgm:cxn modelId="{69F0B70C-5D4B-499C-AEA2-27C9E8AEE386}" type="presParOf" srcId="{5E76A2DD-4EFC-4FA5-926F-A6A4B67B45FA}" destId="{0A8AAA25-5DF5-4035-AB68-DFCA0ACC9EB6}" srcOrd="0" destOrd="0" presId="urn:microsoft.com/office/officeart/2018/2/layout/IconVerticalSolidList"/>
    <dgm:cxn modelId="{11A2FD09-527F-4ACF-A5D4-F06A3F896B94}" type="presParOf" srcId="{0A8AAA25-5DF5-4035-AB68-DFCA0ACC9EB6}" destId="{0C8A9A98-6656-4185-A6CB-19BDC8647B2B}" srcOrd="0" destOrd="0" presId="urn:microsoft.com/office/officeart/2018/2/layout/IconVerticalSolidList"/>
    <dgm:cxn modelId="{723E330D-2D92-4C29-AA02-9F71DD3E9029}" type="presParOf" srcId="{0A8AAA25-5DF5-4035-AB68-DFCA0ACC9EB6}" destId="{2FCB6721-83FE-4124-9185-3057026462CB}" srcOrd="1" destOrd="0" presId="urn:microsoft.com/office/officeart/2018/2/layout/IconVerticalSolidList"/>
    <dgm:cxn modelId="{5D7CE0CF-897C-4432-BE33-31796393E694}" type="presParOf" srcId="{0A8AAA25-5DF5-4035-AB68-DFCA0ACC9EB6}" destId="{1E8A88AF-D3BA-4D51-9987-63A2086CA93D}" srcOrd="2" destOrd="0" presId="urn:microsoft.com/office/officeart/2018/2/layout/IconVerticalSolidList"/>
    <dgm:cxn modelId="{CEE6DFF0-55F5-4123-85D6-8E409CADB743}" type="presParOf" srcId="{0A8AAA25-5DF5-4035-AB68-DFCA0ACC9EB6}" destId="{DC3099F7-1560-43A7-B538-96C25177E24D}" srcOrd="3" destOrd="0" presId="urn:microsoft.com/office/officeart/2018/2/layout/IconVerticalSolidList"/>
    <dgm:cxn modelId="{009C3C9E-5E03-4441-8476-B3B83D7F34D5}" type="presParOf" srcId="{5E76A2DD-4EFC-4FA5-926F-A6A4B67B45FA}" destId="{A77427AC-023D-4430-947B-E800277FB4BE}" srcOrd="1" destOrd="0" presId="urn:microsoft.com/office/officeart/2018/2/layout/IconVerticalSolidList"/>
    <dgm:cxn modelId="{F5CB9DBE-9872-4B37-B212-3275BB222EAB}" type="presParOf" srcId="{5E76A2DD-4EFC-4FA5-926F-A6A4B67B45FA}" destId="{A2608FF5-C3C5-4A17-9851-6CE251CFE354}" srcOrd="2" destOrd="0" presId="urn:microsoft.com/office/officeart/2018/2/layout/IconVerticalSolidList"/>
    <dgm:cxn modelId="{3301CFA0-54F7-4F34-AE53-4CBD798DCC50}" type="presParOf" srcId="{A2608FF5-C3C5-4A17-9851-6CE251CFE354}" destId="{12C33D64-D210-4DFC-BB43-5E7C228BB9C9}" srcOrd="0" destOrd="0" presId="urn:microsoft.com/office/officeart/2018/2/layout/IconVerticalSolidList"/>
    <dgm:cxn modelId="{8EA4B8D8-648C-434E-89B7-3E60A0649BD3}" type="presParOf" srcId="{A2608FF5-C3C5-4A17-9851-6CE251CFE354}" destId="{5FD3A320-90F1-4BFD-ACA1-4971390DED70}" srcOrd="1" destOrd="0" presId="urn:microsoft.com/office/officeart/2018/2/layout/IconVerticalSolidList"/>
    <dgm:cxn modelId="{7688CB0D-0D01-42E6-8046-9EDB20DC942D}" type="presParOf" srcId="{A2608FF5-C3C5-4A17-9851-6CE251CFE354}" destId="{C1CEE0CD-DE27-4F99-800C-10EB585FED90}" srcOrd="2" destOrd="0" presId="urn:microsoft.com/office/officeart/2018/2/layout/IconVerticalSolidList"/>
    <dgm:cxn modelId="{E1E346F0-C66A-480F-8BB1-50FF991B00A2}" type="presParOf" srcId="{A2608FF5-C3C5-4A17-9851-6CE251CFE354}" destId="{2FFA8116-4AA4-4F27-9D65-B3421AC97CC9}" srcOrd="3" destOrd="0" presId="urn:microsoft.com/office/officeart/2018/2/layout/IconVerticalSolidList"/>
    <dgm:cxn modelId="{C5B73E30-8D76-433D-AE06-C0373147BE22}" type="presParOf" srcId="{5E76A2DD-4EFC-4FA5-926F-A6A4B67B45FA}" destId="{2785C53F-49CA-4C5C-B336-BB974B891A83}" srcOrd="3" destOrd="0" presId="urn:microsoft.com/office/officeart/2018/2/layout/IconVerticalSolidList"/>
    <dgm:cxn modelId="{3AC8CD14-2CAA-4353-8A51-490E0B7D1228}" type="presParOf" srcId="{5E76A2DD-4EFC-4FA5-926F-A6A4B67B45FA}" destId="{1DC21931-9C97-4C3D-8653-2F80239D2E1C}" srcOrd="4" destOrd="0" presId="urn:microsoft.com/office/officeart/2018/2/layout/IconVerticalSolidList"/>
    <dgm:cxn modelId="{FB0788CC-3A39-47D4-BD5F-16EF670A728F}" type="presParOf" srcId="{1DC21931-9C97-4C3D-8653-2F80239D2E1C}" destId="{018635B2-8751-43AD-8A58-711DA136330E}" srcOrd="0" destOrd="0" presId="urn:microsoft.com/office/officeart/2018/2/layout/IconVerticalSolidList"/>
    <dgm:cxn modelId="{DF8F7F38-EAF1-4EE1-AB34-8414CC8F3E71}" type="presParOf" srcId="{1DC21931-9C97-4C3D-8653-2F80239D2E1C}" destId="{D0DF490F-B958-49F4-9CE9-006308C2F424}" srcOrd="1" destOrd="0" presId="urn:microsoft.com/office/officeart/2018/2/layout/IconVerticalSolidList"/>
    <dgm:cxn modelId="{1E7719E7-32D2-403D-A386-58BEFEC5DB75}" type="presParOf" srcId="{1DC21931-9C97-4C3D-8653-2F80239D2E1C}" destId="{F90EB993-3433-479C-BA50-A92469438AD5}" srcOrd="2" destOrd="0" presId="urn:microsoft.com/office/officeart/2018/2/layout/IconVerticalSolidList"/>
    <dgm:cxn modelId="{CFD95271-9E20-4EC6-83B1-AD2CEE09DE48}" type="presParOf" srcId="{1DC21931-9C97-4C3D-8653-2F80239D2E1C}" destId="{E316EED2-0067-4064-B35F-0FE65883A8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7E6CB-C628-4860-A3FC-599FE3DBB28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C8ADB90B-5A1D-4B6A-97BE-F6CB05017B07}">
      <dgm:prSet/>
      <dgm:spPr/>
      <dgm:t>
        <a:bodyPr/>
        <a:lstStyle/>
        <a:p>
          <a:r>
            <a:rPr kumimoji="1" lang="ja-JP"/>
            <a:t>代替案で納得する場合「じゃあ、これじゃどうかしら」「うん」</a:t>
          </a:r>
          <a:endParaRPr lang="en-US"/>
        </a:p>
      </dgm:t>
    </dgm:pt>
    <dgm:pt modelId="{86F1EE0F-C90D-4866-A64F-4B3D762E9076}" type="parTrans" cxnId="{8EB3AFE9-B448-43A2-BC84-41C3A54A2B5F}">
      <dgm:prSet/>
      <dgm:spPr/>
      <dgm:t>
        <a:bodyPr/>
        <a:lstStyle/>
        <a:p>
          <a:endParaRPr lang="en-US"/>
        </a:p>
      </dgm:t>
    </dgm:pt>
    <dgm:pt modelId="{28F715D5-FBE6-4E9E-88D6-BDB91B8F1CEF}" type="sibTrans" cxnId="{8EB3AFE9-B448-43A2-BC84-41C3A54A2B5F}">
      <dgm:prSet/>
      <dgm:spPr/>
      <dgm:t>
        <a:bodyPr/>
        <a:lstStyle/>
        <a:p>
          <a:endParaRPr lang="en-US"/>
        </a:p>
      </dgm:t>
    </dgm:pt>
    <dgm:pt modelId="{D29A6788-6C55-432B-AB8C-E522F427DDCE}">
      <dgm:prSet/>
      <dgm:spPr/>
      <dgm:t>
        <a:bodyPr/>
        <a:lstStyle/>
        <a:p>
          <a:r>
            <a:rPr kumimoji="1" lang="ja-JP"/>
            <a:t>代替案見えず。とりあえずママだって「困ったなあ」を表明。どうにかしてあげたいんだけど、何か良い方法はないかなあ・・</a:t>
          </a:r>
          <a:endParaRPr lang="en-US"/>
        </a:p>
      </dgm:t>
    </dgm:pt>
    <dgm:pt modelId="{D6FE87FF-0DC3-4D99-A8AA-7595904BAD79}" type="parTrans" cxnId="{6C1EA131-C34A-4849-A075-931FEBC0E371}">
      <dgm:prSet/>
      <dgm:spPr/>
      <dgm:t>
        <a:bodyPr/>
        <a:lstStyle/>
        <a:p>
          <a:endParaRPr lang="en-US"/>
        </a:p>
      </dgm:t>
    </dgm:pt>
    <dgm:pt modelId="{3E1FE1DB-049B-48FA-8DC1-373522F1E6D6}" type="sibTrans" cxnId="{6C1EA131-C34A-4849-A075-931FEBC0E371}">
      <dgm:prSet/>
      <dgm:spPr/>
      <dgm:t>
        <a:bodyPr/>
        <a:lstStyle/>
        <a:p>
          <a:endParaRPr lang="en-US"/>
        </a:p>
      </dgm:t>
    </dgm:pt>
    <dgm:pt modelId="{D641224B-E02F-4EDB-871C-77C1B8C4A024}">
      <dgm:prSet/>
      <dgm:spPr/>
      <dgm:t>
        <a:bodyPr/>
        <a:lstStyle/>
        <a:p>
          <a:r>
            <a:rPr kumimoji="1" lang="ja-JP"/>
            <a:t>本人が「困っているんだ」と冷静になる。好きな人からこそ駄々こねてくる甘えの一種だと考えてムキにならない。感情的に巻き込まれないこと。大人が傷つく必要は全くないことだと心得る。</a:t>
          </a:r>
          <a:endParaRPr lang="en-US"/>
        </a:p>
      </dgm:t>
    </dgm:pt>
    <dgm:pt modelId="{5E3B2157-4EAC-416E-98B4-AFD45472D049}" type="parTrans" cxnId="{B960FC8F-2536-42B2-8107-220463ED22FE}">
      <dgm:prSet/>
      <dgm:spPr/>
      <dgm:t>
        <a:bodyPr/>
        <a:lstStyle/>
        <a:p>
          <a:endParaRPr lang="en-US"/>
        </a:p>
      </dgm:t>
    </dgm:pt>
    <dgm:pt modelId="{86B7FCC1-B419-480D-A246-7E8DD8DF8A16}" type="sibTrans" cxnId="{B960FC8F-2536-42B2-8107-220463ED22FE}">
      <dgm:prSet/>
      <dgm:spPr/>
      <dgm:t>
        <a:bodyPr/>
        <a:lstStyle/>
        <a:p>
          <a:endParaRPr lang="en-US"/>
        </a:p>
      </dgm:t>
    </dgm:pt>
    <dgm:pt modelId="{A1FC5BA5-40F4-4E30-8D28-61CD4F1D18EB}">
      <dgm:prSet/>
      <dgm:spPr/>
      <dgm:t>
        <a:bodyPr/>
        <a:lstStyle/>
        <a:p>
          <a:r>
            <a:rPr kumimoji="1" lang="ja-JP"/>
            <a:t>時々やってくる長期戦だという構えをもつ。社会の一員になるために自分と社会との折り合いをつける練習を始めたと思おう。</a:t>
          </a:r>
          <a:endParaRPr lang="en-US"/>
        </a:p>
      </dgm:t>
    </dgm:pt>
    <dgm:pt modelId="{D1D8595F-0A74-4B94-8633-DE014AC5FBC9}" type="parTrans" cxnId="{C91DE398-F7B1-405D-8389-B9B7EC9354AA}">
      <dgm:prSet/>
      <dgm:spPr/>
      <dgm:t>
        <a:bodyPr/>
        <a:lstStyle/>
        <a:p>
          <a:endParaRPr lang="en-US"/>
        </a:p>
      </dgm:t>
    </dgm:pt>
    <dgm:pt modelId="{EB2F1ACD-DD01-478C-B523-98FB90A62F6E}" type="sibTrans" cxnId="{C91DE398-F7B1-405D-8389-B9B7EC9354AA}">
      <dgm:prSet/>
      <dgm:spPr/>
      <dgm:t>
        <a:bodyPr/>
        <a:lstStyle/>
        <a:p>
          <a:endParaRPr lang="en-US"/>
        </a:p>
      </dgm:t>
    </dgm:pt>
    <dgm:pt modelId="{E60820A1-D967-4A26-AF14-CC0E95D4E697}">
      <dgm:prSet/>
      <dgm:spPr/>
      <dgm:t>
        <a:bodyPr/>
        <a:lstStyle/>
        <a:p>
          <a:r>
            <a:rPr kumimoji="1" lang="ja-JP"/>
            <a:t>子どもが感情的になっているときはひとまず落ち着かせる</a:t>
          </a:r>
          <a:endParaRPr lang="en-US"/>
        </a:p>
      </dgm:t>
    </dgm:pt>
    <dgm:pt modelId="{AF4AB4CB-69DE-480C-816A-37C3F70A0C98}" type="parTrans" cxnId="{B6ECF3B4-2661-455F-9F24-D693A374D100}">
      <dgm:prSet/>
      <dgm:spPr/>
      <dgm:t>
        <a:bodyPr/>
        <a:lstStyle/>
        <a:p>
          <a:endParaRPr lang="en-US"/>
        </a:p>
      </dgm:t>
    </dgm:pt>
    <dgm:pt modelId="{C3EC3F90-F4FE-4BBE-9AED-32BB324F12AE}" type="sibTrans" cxnId="{B6ECF3B4-2661-455F-9F24-D693A374D100}">
      <dgm:prSet/>
      <dgm:spPr/>
      <dgm:t>
        <a:bodyPr/>
        <a:lstStyle/>
        <a:p>
          <a:endParaRPr lang="en-US"/>
        </a:p>
      </dgm:t>
    </dgm:pt>
    <dgm:pt modelId="{EB432289-C4F8-4F48-882F-863276A065FD}" type="pres">
      <dgm:prSet presAssocID="{39D7E6CB-C628-4860-A3FC-599FE3DBB280}" presName="vert0" presStyleCnt="0">
        <dgm:presLayoutVars>
          <dgm:dir/>
          <dgm:animOne val="branch"/>
          <dgm:animLvl val="lvl"/>
        </dgm:presLayoutVars>
      </dgm:prSet>
      <dgm:spPr/>
    </dgm:pt>
    <dgm:pt modelId="{84F5E9D9-24AE-1A43-8912-DE286C6A9DB7}" type="pres">
      <dgm:prSet presAssocID="{C8ADB90B-5A1D-4B6A-97BE-F6CB05017B07}" presName="thickLine" presStyleLbl="alignNode1" presStyleIdx="0" presStyleCnt="5"/>
      <dgm:spPr/>
    </dgm:pt>
    <dgm:pt modelId="{28D0E84F-97D0-EA44-9547-EDF2B909ABEC}" type="pres">
      <dgm:prSet presAssocID="{C8ADB90B-5A1D-4B6A-97BE-F6CB05017B07}" presName="horz1" presStyleCnt="0"/>
      <dgm:spPr/>
    </dgm:pt>
    <dgm:pt modelId="{F21252DB-11D5-154E-B597-D3C38CB72426}" type="pres">
      <dgm:prSet presAssocID="{C8ADB90B-5A1D-4B6A-97BE-F6CB05017B07}" presName="tx1" presStyleLbl="revTx" presStyleIdx="0" presStyleCnt="5"/>
      <dgm:spPr/>
    </dgm:pt>
    <dgm:pt modelId="{9564EB7B-8258-004A-BC86-6B6DA48BBFFD}" type="pres">
      <dgm:prSet presAssocID="{C8ADB90B-5A1D-4B6A-97BE-F6CB05017B07}" presName="vert1" presStyleCnt="0"/>
      <dgm:spPr/>
    </dgm:pt>
    <dgm:pt modelId="{69908372-89D5-1A4C-869E-98B67F4BB119}" type="pres">
      <dgm:prSet presAssocID="{D29A6788-6C55-432B-AB8C-E522F427DDCE}" presName="thickLine" presStyleLbl="alignNode1" presStyleIdx="1" presStyleCnt="5"/>
      <dgm:spPr/>
    </dgm:pt>
    <dgm:pt modelId="{A0399021-0547-7840-B60E-06C2E54E431D}" type="pres">
      <dgm:prSet presAssocID="{D29A6788-6C55-432B-AB8C-E522F427DDCE}" presName="horz1" presStyleCnt="0"/>
      <dgm:spPr/>
    </dgm:pt>
    <dgm:pt modelId="{B943DE5C-8BDE-1F44-945C-532D96026DFD}" type="pres">
      <dgm:prSet presAssocID="{D29A6788-6C55-432B-AB8C-E522F427DDCE}" presName="tx1" presStyleLbl="revTx" presStyleIdx="1" presStyleCnt="5"/>
      <dgm:spPr/>
    </dgm:pt>
    <dgm:pt modelId="{3E2A6417-B2A3-A549-AFC1-4F3358A0234C}" type="pres">
      <dgm:prSet presAssocID="{D29A6788-6C55-432B-AB8C-E522F427DDCE}" presName="vert1" presStyleCnt="0"/>
      <dgm:spPr/>
    </dgm:pt>
    <dgm:pt modelId="{E0A8D2D6-DE7D-D446-A741-FABC894F132A}" type="pres">
      <dgm:prSet presAssocID="{D641224B-E02F-4EDB-871C-77C1B8C4A024}" presName="thickLine" presStyleLbl="alignNode1" presStyleIdx="2" presStyleCnt="5"/>
      <dgm:spPr/>
    </dgm:pt>
    <dgm:pt modelId="{F2D9E441-41EF-054A-8A5B-AFDD29315DFD}" type="pres">
      <dgm:prSet presAssocID="{D641224B-E02F-4EDB-871C-77C1B8C4A024}" presName="horz1" presStyleCnt="0"/>
      <dgm:spPr/>
    </dgm:pt>
    <dgm:pt modelId="{47BA3FC5-8C46-4343-ACCC-5E7DCBEDF986}" type="pres">
      <dgm:prSet presAssocID="{D641224B-E02F-4EDB-871C-77C1B8C4A024}" presName="tx1" presStyleLbl="revTx" presStyleIdx="2" presStyleCnt="5"/>
      <dgm:spPr/>
    </dgm:pt>
    <dgm:pt modelId="{5B8C560F-22DF-914E-B70B-6082C8CFA0F2}" type="pres">
      <dgm:prSet presAssocID="{D641224B-E02F-4EDB-871C-77C1B8C4A024}" presName="vert1" presStyleCnt="0"/>
      <dgm:spPr/>
    </dgm:pt>
    <dgm:pt modelId="{C24CA1C7-4D7C-484E-B3E2-C3094387F8DA}" type="pres">
      <dgm:prSet presAssocID="{A1FC5BA5-40F4-4E30-8D28-61CD4F1D18EB}" presName="thickLine" presStyleLbl="alignNode1" presStyleIdx="3" presStyleCnt="5"/>
      <dgm:spPr/>
    </dgm:pt>
    <dgm:pt modelId="{426C0F4E-775E-8146-A30D-FBD66A4197BB}" type="pres">
      <dgm:prSet presAssocID="{A1FC5BA5-40F4-4E30-8D28-61CD4F1D18EB}" presName="horz1" presStyleCnt="0"/>
      <dgm:spPr/>
    </dgm:pt>
    <dgm:pt modelId="{255023D0-BDDE-4648-B737-0D6BDD0DF739}" type="pres">
      <dgm:prSet presAssocID="{A1FC5BA5-40F4-4E30-8D28-61CD4F1D18EB}" presName="tx1" presStyleLbl="revTx" presStyleIdx="3" presStyleCnt="5"/>
      <dgm:spPr/>
    </dgm:pt>
    <dgm:pt modelId="{DEB1E8E3-1933-1347-9A49-8D7957E08741}" type="pres">
      <dgm:prSet presAssocID="{A1FC5BA5-40F4-4E30-8D28-61CD4F1D18EB}" presName="vert1" presStyleCnt="0"/>
      <dgm:spPr/>
    </dgm:pt>
    <dgm:pt modelId="{BB0043B9-5032-F449-BBA9-467D9C8F9385}" type="pres">
      <dgm:prSet presAssocID="{E60820A1-D967-4A26-AF14-CC0E95D4E697}" presName="thickLine" presStyleLbl="alignNode1" presStyleIdx="4" presStyleCnt="5"/>
      <dgm:spPr/>
    </dgm:pt>
    <dgm:pt modelId="{5BAD8C26-E44C-FA42-AC33-CE888EAD31A4}" type="pres">
      <dgm:prSet presAssocID="{E60820A1-D967-4A26-AF14-CC0E95D4E697}" presName="horz1" presStyleCnt="0"/>
      <dgm:spPr/>
    </dgm:pt>
    <dgm:pt modelId="{A3434C8B-90C3-B64B-99EC-D26406F8CE7F}" type="pres">
      <dgm:prSet presAssocID="{E60820A1-D967-4A26-AF14-CC0E95D4E697}" presName="tx1" presStyleLbl="revTx" presStyleIdx="4" presStyleCnt="5"/>
      <dgm:spPr/>
    </dgm:pt>
    <dgm:pt modelId="{2944C184-9A2F-6740-A384-8EF9858C0F09}" type="pres">
      <dgm:prSet presAssocID="{E60820A1-D967-4A26-AF14-CC0E95D4E697}" presName="vert1" presStyleCnt="0"/>
      <dgm:spPr/>
    </dgm:pt>
  </dgm:ptLst>
  <dgm:cxnLst>
    <dgm:cxn modelId="{DCEF2A09-386C-2E4F-B4BA-C51BCFED0C69}" type="presOf" srcId="{E60820A1-D967-4A26-AF14-CC0E95D4E697}" destId="{A3434C8B-90C3-B64B-99EC-D26406F8CE7F}" srcOrd="0" destOrd="0" presId="urn:microsoft.com/office/officeart/2008/layout/LinedList"/>
    <dgm:cxn modelId="{C52B8C12-DF69-5F45-BE2B-D8B4DDFACB16}" type="presOf" srcId="{39D7E6CB-C628-4860-A3FC-599FE3DBB280}" destId="{EB432289-C4F8-4F48-882F-863276A065FD}" srcOrd="0" destOrd="0" presId="urn:microsoft.com/office/officeart/2008/layout/LinedList"/>
    <dgm:cxn modelId="{6C1EA131-C34A-4849-A075-931FEBC0E371}" srcId="{39D7E6CB-C628-4860-A3FC-599FE3DBB280}" destId="{D29A6788-6C55-432B-AB8C-E522F427DDCE}" srcOrd="1" destOrd="0" parTransId="{D6FE87FF-0DC3-4D99-A8AA-7595904BAD79}" sibTransId="{3E1FE1DB-049B-48FA-8DC1-373522F1E6D6}"/>
    <dgm:cxn modelId="{86757D5A-634A-404B-9D20-09DCBED982BD}" type="presOf" srcId="{A1FC5BA5-40F4-4E30-8D28-61CD4F1D18EB}" destId="{255023D0-BDDE-4648-B737-0D6BDD0DF739}" srcOrd="0" destOrd="0" presId="urn:microsoft.com/office/officeart/2008/layout/LinedList"/>
    <dgm:cxn modelId="{B960FC8F-2536-42B2-8107-220463ED22FE}" srcId="{39D7E6CB-C628-4860-A3FC-599FE3DBB280}" destId="{D641224B-E02F-4EDB-871C-77C1B8C4A024}" srcOrd="2" destOrd="0" parTransId="{5E3B2157-4EAC-416E-98B4-AFD45472D049}" sibTransId="{86B7FCC1-B419-480D-A246-7E8DD8DF8A16}"/>
    <dgm:cxn modelId="{C91DE398-F7B1-405D-8389-B9B7EC9354AA}" srcId="{39D7E6CB-C628-4860-A3FC-599FE3DBB280}" destId="{A1FC5BA5-40F4-4E30-8D28-61CD4F1D18EB}" srcOrd="3" destOrd="0" parTransId="{D1D8595F-0A74-4B94-8633-DE014AC5FBC9}" sibTransId="{EB2F1ACD-DD01-478C-B523-98FB90A62F6E}"/>
    <dgm:cxn modelId="{53AF9AB3-01A0-9E4A-8072-75A98DF8ADE8}" type="presOf" srcId="{D29A6788-6C55-432B-AB8C-E522F427DDCE}" destId="{B943DE5C-8BDE-1F44-945C-532D96026DFD}" srcOrd="0" destOrd="0" presId="urn:microsoft.com/office/officeart/2008/layout/LinedList"/>
    <dgm:cxn modelId="{B6ECF3B4-2661-455F-9F24-D693A374D100}" srcId="{39D7E6CB-C628-4860-A3FC-599FE3DBB280}" destId="{E60820A1-D967-4A26-AF14-CC0E95D4E697}" srcOrd="4" destOrd="0" parTransId="{AF4AB4CB-69DE-480C-816A-37C3F70A0C98}" sibTransId="{C3EC3F90-F4FE-4BBE-9AED-32BB324F12AE}"/>
    <dgm:cxn modelId="{72C548CD-9AA4-EE4A-BB0F-FF81F039D23A}" type="presOf" srcId="{C8ADB90B-5A1D-4B6A-97BE-F6CB05017B07}" destId="{F21252DB-11D5-154E-B597-D3C38CB72426}" srcOrd="0" destOrd="0" presId="urn:microsoft.com/office/officeart/2008/layout/LinedList"/>
    <dgm:cxn modelId="{7C2690D4-F342-CE4A-A5A6-CE3CC24B2593}" type="presOf" srcId="{D641224B-E02F-4EDB-871C-77C1B8C4A024}" destId="{47BA3FC5-8C46-4343-ACCC-5E7DCBEDF986}" srcOrd="0" destOrd="0" presId="urn:microsoft.com/office/officeart/2008/layout/LinedList"/>
    <dgm:cxn modelId="{8EB3AFE9-B448-43A2-BC84-41C3A54A2B5F}" srcId="{39D7E6CB-C628-4860-A3FC-599FE3DBB280}" destId="{C8ADB90B-5A1D-4B6A-97BE-F6CB05017B07}" srcOrd="0" destOrd="0" parTransId="{86F1EE0F-C90D-4866-A64F-4B3D762E9076}" sibTransId="{28F715D5-FBE6-4E9E-88D6-BDB91B8F1CEF}"/>
    <dgm:cxn modelId="{D47790E1-F401-7344-8AC3-C89EB70C4D26}" type="presParOf" srcId="{EB432289-C4F8-4F48-882F-863276A065FD}" destId="{84F5E9D9-24AE-1A43-8912-DE286C6A9DB7}" srcOrd="0" destOrd="0" presId="urn:microsoft.com/office/officeart/2008/layout/LinedList"/>
    <dgm:cxn modelId="{C373CB98-58FB-1B48-BFE8-70F7ACB015AB}" type="presParOf" srcId="{EB432289-C4F8-4F48-882F-863276A065FD}" destId="{28D0E84F-97D0-EA44-9547-EDF2B909ABEC}" srcOrd="1" destOrd="0" presId="urn:microsoft.com/office/officeart/2008/layout/LinedList"/>
    <dgm:cxn modelId="{337D2599-FF8C-A641-9C8C-1946B0BDB6CF}" type="presParOf" srcId="{28D0E84F-97D0-EA44-9547-EDF2B909ABEC}" destId="{F21252DB-11D5-154E-B597-D3C38CB72426}" srcOrd="0" destOrd="0" presId="urn:microsoft.com/office/officeart/2008/layout/LinedList"/>
    <dgm:cxn modelId="{8C17E609-9DBA-7045-A7EF-AA3F44B6A1D3}" type="presParOf" srcId="{28D0E84F-97D0-EA44-9547-EDF2B909ABEC}" destId="{9564EB7B-8258-004A-BC86-6B6DA48BBFFD}" srcOrd="1" destOrd="0" presId="urn:microsoft.com/office/officeart/2008/layout/LinedList"/>
    <dgm:cxn modelId="{6C336001-ECC6-2B4D-8F78-1A69DD1736D3}" type="presParOf" srcId="{EB432289-C4F8-4F48-882F-863276A065FD}" destId="{69908372-89D5-1A4C-869E-98B67F4BB119}" srcOrd="2" destOrd="0" presId="urn:microsoft.com/office/officeart/2008/layout/LinedList"/>
    <dgm:cxn modelId="{4EA06BF5-626E-AA4C-8870-278493D5BFC4}" type="presParOf" srcId="{EB432289-C4F8-4F48-882F-863276A065FD}" destId="{A0399021-0547-7840-B60E-06C2E54E431D}" srcOrd="3" destOrd="0" presId="urn:microsoft.com/office/officeart/2008/layout/LinedList"/>
    <dgm:cxn modelId="{6F2A13D6-6648-6E41-B09A-7D17A75821DF}" type="presParOf" srcId="{A0399021-0547-7840-B60E-06C2E54E431D}" destId="{B943DE5C-8BDE-1F44-945C-532D96026DFD}" srcOrd="0" destOrd="0" presId="urn:microsoft.com/office/officeart/2008/layout/LinedList"/>
    <dgm:cxn modelId="{1A0156DB-F380-E440-986A-A5168EB9CB24}" type="presParOf" srcId="{A0399021-0547-7840-B60E-06C2E54E431D}" destId="{3E2A6417-B2A3-A549-AFC1-4F3358A0234C}" srcOrd="1" destOrd="0" presId="urn:microsoft.com/office/officeart/2008/layout/LinedList"/>
    <dgm:cxn modelId="{1902EDF8-DBE2-974F-82B1-7C29C252B48E}" type="presParOf" srcId="{EB432289-C4F8-4F48-882F-863276A065FD}" destId="{E0A8D2D6-DE7D-D446-A741-FABC894F132A}" srcOrd="4" destOrd="0" presId="urn:microsoft.com/office/officeart/2008/layout/LinedList"/>
    <dgm:cxn modelId="{EA7FAEFC-587F-014D-8CF9-55C1876FE12A}" type="presParOf" srcId="{EB432289-C4F8-4F48-882F-863276A065FD}" destId="{F2D9E441-41EF-054A-8A5B-AFDD29315DFD}" srcOrd="5" destOrd="0" presId="urn:microsoft.com/office/officeart/2008/layout/LinedList"/>
    <dgm:cxn modelId="{2B750236-1CA7-0244-875F-0D090413B4CD}" type="presParOf" srcId="{F2D9E441-41EF-054A-8A5B-AFDD29315DFD}" destId="{47BA3FC5-8C46-4343-ACCC-5E7DCBEDF986}" srcOrd="0" destOrd="0" presId="urn:microsoft.com/office/officeart/2008/layout/LinedList"/>
    <dgm:cxn modelId="{68D5DE53-D63A-994B-B739-645685EF35AA}" type="presParOf" srcId="{F2D9E441-41EF-054A-8A5B-AFDD29315DFD}" destId="{5B8C560F-22DF-914E-B70B-6082C8CFA0F2}" srcOrd="1" destOrd="0" presId="urn:microsoft.com/office/officeart/2008/layout/LinedList"/>
    <dgm:cxn modelId="{3F2E5423-91D0-9544-BF20-9AECBF66E2ED}" type="presParOf" srcId="{EB432289-C4F8-4F48-882F-863276A065FD}" destId="{C24CA1C7-4D7C-484E-B3E2-C3094387F8DA}" srcOrd="6" destOrd="0" presId="urn:microsoft.com/office/officeart/2008/layout/LinedList"/>
    <dgm:cxn modelId="{71ED9933-B67F-594A-9831-2EDF210DAB14}" type="presParOf" srcId="{EB432289-C4F8-4F48-882F-863276A065FD}" destId="{426C0F4E-775E-8146-A30D-FBD66A4197BB}" srcOrd="7" destOrd="0" presId="urn:microsoft.com/office/officeart/2008/layout/LinedList"/>
    <dgm:cxn modelId="{65C9B713-8423-CF48-8EDA-9BB33AD950A9}" type="presParOf" srcId="{426C0F4E-775E-8146-A30D-FBD66A4197BB}" destId="{255023D0-BDDE-4648-B737-0D6BDD0DF739}" srcOrd="0" destOrd="0" presId="urn:microsoft.com/office/officeart/2008/layout/LinedList"/>
    <dgm:cxn modelId="{8BA4BEE9-22ED-1545-A329-EB131C749C46}" type="presParOf" srcId="{426C0F4E-775E-8146-A30D-FBD66A4197BB}" destId="{DEB1E8E3-1933-1347-9A49-8D7957E08741}" srcOrd="1" destOrd="0" presId="urn:microsoft.com/office/officeart/2008/layout/LinedList"/>
    <dgm:cxn modelId="{0384E933-2708-B248-B72B-0BF64A10C2FB}" type="presParOf" srcId="{EB432289-C4F8-4F48-882F-863276A065FD}" destId="{BB0043B9-5032-F449-BBA9-467D9C8F9385}" srcOrd="8" destOrd="0" presId="urn:microsoft.com/office/officeart/2008/layout/LinedList"/>
    <dgm:cxn modelId="{40676CD9-4E94-924C-B66D-2132A6A07EEB}" type="presParOf" srcId="{EB432289-C4F8-4F48-882F-863276A065FD}" destId="{5BAD8C26-E44C-FA42-AC33-CE888EAD31A4}" srcOrd="9" destOrd="0" presId="urn:microsoft.com/office/officeart/2008/layout/LinedList"/>
    <dgm:cxn modelId="{D01106DC-6575-C74B-AF92-D8B46533FE96}" type="presParOf" srcId="{5BAD8C26-E44C-FA42-AC33-CE888EAD31A4}" destId="{A3434C8B-90C3-B64B-99EC-D26406F8CE7F}" srcOrd="0" destOrd="0" presId="urn:microsoft.com/office/officeart/2008/layout/LinedList"/>
    <dgm:cxn modelId="{5E049B18-4F47-CC4C-ADB8-970527229A49}" type="presParOf" srcId="{5BAD8C26-E44C-FA42-AC33-CE888EAD31A4}" destId="{2944C184-9A2F-6740-A384-8EF9858C0F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11E02-AE42-4AF3-A2AB-C8780657319A}"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1DB51DB2-F780-4056-949D-43DB0A72042F}">
      <dgm:prSet/>
      <dgm:spPr/>
      <dgm:t>
        <a:bodyPr/>
        <a:lstStyle/>
        <a:p>
          <a:r>
            <a:rPr kumimoji="1" lang="ja-JP"/>
            <a:t>①自分の要求に固執し相手の要請（親・社会の規範）を無視する</a:t>
          </a:r>
          <a:endParaRPr lang="en-US"/>
        </a:p>
      </dgm:t>
    </dgm:pt>
    <dgm:pt modelId="{8A6D1045-1A33-48A1-A60A-88B428E56885}" type="parTrans" cxnId="{9802ED29-0C5F-4D89-B6E5-D9AFD45825F1}">
      <dgm:prSet/>
      <dgm:spPr/>
      <dgm:t>
        <a:bodyPr/>
        <a:lstStyle/>
        <a:p>
          <a:endParaRPr lang="en-US"/>
        </a:p>
      </dgm:t>
    </dgm:pt>
    <dgm:pt modelId="{0D8DBD81-3FE6-436F-AA1F-9D453F482F6E}" type="sibTrans" cxnId="{9802ED29-0C5F-4D89-B6E5-D9AFD45825F1}">
      <dgm:prSet/>
      <dgm:spPr/>
      <dgm:t>
        <a:bodyPr/>
        <a:lstStyle/>
        <a:p>
          <a:endParaRPr lang="en-US"/>
        </a:p>
      </dgm:t>
    </dgm:pt>
    <dgm:pt modelId="{59FE3019-8370-4810-8BCB-513759E2BB24}">
      <dgm:prSet/>
      <dgm:spPr/>
      <dgm:t>
        <a:bodyPr/>
        <a:lstStyle/>
        <a:p>
          <a:r>
            <a:rPr kumimoji="1" lang="ja-JP"/>
            <a:t>②自分の要求を全面的に放棄し、相手の要請に従う</a:t>
          </a:r>
          <a:endParaRPr lang="en-US"/>
        </a:p>
      </dgm:t>
    </dgm:pt>
    <dgm:pt modelId="{BFEEB734-55FC-488C-9AE5-383F43FC2763}" type="parTrans" cxnId="{0586FC43-BEF5-4EEA-8C68-F23164D867E6}">
      <dgm:prSet/>
      <dgm:spPr/>
      <dgm:t>
        <a:bodyPr/>
        <a:lstStyle/>
        <a:p>
          <a:endParaRPr lang="en-US"/>
        </a:p>
      </dgm:t>
    </dgm:pt>
    <dgm:pt modelId="{E03BFF86-8704-4080-8344-05202AD17A4B}" type="sibTrans" cxnId="{0586FC43-BEF5-4EEA-8C68-F23164D867E6}">
      <dgm:prSet/>
      <dgm:spPr/>
      <dgm:t>
        <a:bodyPr/>
        <a:lstStyle/>
        <a:p>
          <a:endParaRPr lang="en-US"/>
        </a:p>
      </dgm:t>
    </dgm:pt>
    <dgm:pt modelId="{3F3E902D-0B94-42E7-8472-9E2FDB6FFAC3}">
      <dgm:prSet/>
      <dgm:spPr/>
      <dgm:t>
        <a:bodyPr/>
        <a:lstStyle/>
        <a:p>
          <a:r>
            <a:rPr kumimoji="1" lang="ja-JP"/>
            <a:t>③自分と相手の両立・共存を探る</a:t>
          </a:r>
          <a:endParaRPr lang="en-US"/>
        </a:p>
      </dgm:t>
    </dgm:pt>
    <dgm:pt modelId="{1C2FC76D-FC00-4DD7-A622-6DF050C25913}" type="parTrans" cxnId="{1C36C344-5110-4B72-8704-8BF21AB304F1}">
      <dgm:prSet/>
      <dgm:spPr/>
      <dgm:t>
        <a:bodyPr/>
        <a:lstStyle/>
        <a:p>
          <a:endParaRPr lang="en-US"/>
        </a:p>
      </dgm:t>
    </dgm:pt>
    <dgm:pt modelId="{78903654-E1CE-4DD1-81CD-28489EFEA350}" type="sibTrans" cxnId="{1C36C344-5110-4B72-8704-8BF21AB304F1}">
      <dgm:prSet/>
      <dgm:spPr/>
      <dgm:t>
        <a:bodyPr/>
        <a:lstStyle/>
        <a:p>
          <a:endParaRPr lang="en-US"/>
        </a:p>
      </dgm:t>
    </dgm:pt>
    <dgm:pt modelId="{52F1491E-D502-784D-8714-76E1B2F77340}" type="pres">
      <dgm:prSet presAssocID="{DD611E02-AE42-4AF3-A2AB-C8780657319A}" presName="linear" presStyleCnt="0">
        <dgm:presLayoutVars>
          <dgm:animLvl val="lvl"/>
          <dgm:resizeHandles val="exact"/>
        </dgm:presLayoutVars>
      </dgm:prSet>
      <dgm:spPr/>
    </dgm:pt>
    <dgm:pt modelId="{B20C8557-56FA-B94D-8EC8-966E8D23182C}" type="pres">
      <dgm:prSet presAssocID="{1DB51DB2-F780-4056-949D-43DB0A72042F}" presName="parentText" presStyleLbl="node1" presStyleIdx="0" presStyleCnt="3">
        <dgm:presLayoutVars>
          <dgm:chMax val="0"/>
          <dgm:bulletEnabled val="1"/>
        </dgm:presLayoutVars>
      </dgm:prSet>
      <dgm:spPr/>
    </dgm:pt>
    <dgm:pt modelId="{AB901114-0817-F342-918C-0709E1C7C283}" type="pres">
      <dgm:prSet presAssocID="{0D8DBD81-3FE6-436F-AA1F-9D453F482F6E}" presName="spacer" presStyleCnt="0"/>
      <dgm:spPr/>
    </dgm:pt>
    <dgm:pt modelId="{694A9B5B-966B-BA43-A843-1FE5C37D0500}" type="pres">
      <dgm:prSet presAssocID="{59FE3019-8370-4810-8BCB-513759E2BB24}" presName="parentText" presStyleLbl="node1" presStyleIdx="1" presStyleCnt="3">
        <dgm:presLayoutVars>
          <dgm:chMax val="0"/>
          <dgm:bulletEnabled val="1"/>
        </dgm:presLayoutVars>
      </dgm:prSet>
      <dgm:spPr/>
    </dgm:pt>
    <dgm:pt modelId="{DD04D984-DF8B-084E-ABBC-8C990DD95039}" type="pres">
      <dgm:prSet presAssocID="{E03BFF86-8704-4080-8344-05202AD17A4B}" presName="spacer" presStyleCnt="0"/>
      <dgm:spPr/>
    </dgm:pt>
    <dgm:pt modelId="{BB2C789F-2B95-4543-B699-D1BD0B0C8EBC}" type="pres">
      <dgm:prSet presAssocID="{3F3E902D-0B94-42E7-8472-9E2FDB6FFAC3}" presName="parentText" presStyleLbl="node1" presStyleIdx="2" presStyleCnt="3">
        <dgm:presLayoutVars>
          <dgm:chMax val="0"/>
          <dgm:bulletEnabled val="1"/>
        </dgm:presLayoutVars>
      </dgm:prSet>
      <dgm:spPr/>
    </dgm:pt>
  </dgm:ptLst>
  <dgm:cxnLst>
    <dgm:cxn modelId="{607C3213-FFAF-7443-8D6F-6560302015AE}" type="presOf" srcId="{DD611E02-AE42-4AF3-A2AB-C8780657319A}" destId="{52F1491E-D502-784D-8714-76E1B2F77340}" srcOrd="0" destOrd="0" presId="urn:microsoft.com/office/officeart/2005/8/layout/vList2"/>
    <dgm:cxn modelId="{9802ED29-0C5F-4D89-B6E5-D9AFD45825F1}" srcId="{DD611E02-AE42-4AF3-A2AB-C8780657319A}" destId="{1DB51DB2-F780-4056-949D-43DB0A72042F}" srcOrd="0" destOrd="0" parTransId="{8A6D1045-1A33-48A1-A60A-88B428E56885}" sibTransId="{0D8DBD81-3FE6-436F-AA1F-9D453F482F6E}"/>
    <dgm:cxn modelId="{B915B42F-E93A-4F49-B7DD-9BA6FE33C790}" type="presOf" srcId="{3F3E902D-0B94-42E7-8472-9E2FDB6FFAC3}" destId="{BB2C789F-2B95-4543-B699-D1BD0B0C8EBC}" srcOrd="0" destOrd="0" presId="urn:microsoft.com/office/officeart/2005/8/layout/vList2"/>
    <dgm:cxn modelId="{0586FC43-BEF5-4EEA-8C68-F23164D867E6}" srcId="{DD611E02-AE42-4AF3-A2AB-C8780657319A}" destId="{59FE3019-8370-4810-8BCB-513759E2BB24}" srcOrd="1" destOrd="0" parTransId="{BFEEB734-55FC-488C-9AE5-383F43FC2763}" sibTransId="{E03BFF86-8704-4080-8344-05202AD17A4B}"/>
    <dgm:cxn modelId="{1C36C344-5110-4B72-8704-8BF21AB304F1}" srcId="{DD611E02-AE42-4AF3-A2AB-C8780657319A}" destId="{3F3E902D-0B94-42E7-8472-9E2FDB6FFAC3}" srcOrd="2" destOrd="0" parTransId="{1C2FC76D-FC00-4DD7-A622-6DF050C25913}" sibTransId="{78903654-E1CE-4DD1-81CD-28489EFEA350}"/>
    <dgm:cxn modelId="{B89EAFC5-BA0C-D04B-B8BB-4E21D0F4439B}" type="presOf" srcId="{1DB51DB2-F780-4056-949D-43DB0A72042F}" destId="{B20C8557-56FA-B94D-8EC8-966E8D23182C}" srcOrd="0" destOrd="0" presId="urn:microsoft.com/office/officeart/2005/8/layout/vList2"/>
    <dgm:cxn modelId="{312EFBF7-7CE7-3B48-80C3-401C97610F2A}" type="presOf" srcId="{59FE3019-8370-4810-8BCB-513759E2BB24}" destId="{694A9B5B-966B-BA43-A843-1FE5C37D0500}" srcOrd="0" destOrd="0" presId="urn:microsoft.com/office/officeart/2005/8/layout/vList2"/>
    <dgm:cxn modelId="{8D316DFA-EF52-E746-A3BC-B71DCCE9EC83}" type="presParOf" srcId="{52F1491E-D502-784D-8714-76E1B2F77340}" destId="{B20C8557-56FA-B94D-8EC8-966E8D23182C}" srcOrd="0" destOrd="0" presId="urn:microsoft.com/office/officeart/2005/8/layout/vList2"/>
    <dgm:cxn modelId="{8317D0A8-D45B-F847-A5E0-E6A47880593C}" type="presParOf" srcId="{52F1491E-D502-784D-8714-76E1B2F77340}" destId="{AB901114-0817-F342-918C-0709E1C7C283}" srcOrd="1" destOrd="0" presId="urn:microsoft.com/office/officeart/2005/8/layout/vList2"/>
    <dgm:cxn modelId="{9089C40F-45E3-7345-983D-69EE5B367AFB}" type="presParOf" srcId="{52F1491E-D502-784D-8714-76E1B2F77340}" destId="{694A9B5B-966B-BA43-A843-1FE5C37D0500}" srcOrd="2" destOrd="0" presId="urn:microsoft.com/office/officeart/2005/8/layout/vList2"/>
    <dgm:cxn modelId="{921BB6DE-8DB7-DB4B-8962-2960C7C44939}" type="presParOf" srcId="{52F1491E-D502-784D-8714-76E1B2F77340}" destId="{DD04D984-DF8B-084E-ABBC-8C990DD95039}" srcOrd="3" destOrd="0" presId="urn:microsoft.com/office/officeart/2005/8/layout/vList2"/>
    <dgm:cxn modelId="{0227F699-6220-904E-925D-ADCCE3B7AEAC}" type="presParOf" srcId="{52F1491E-D502-784D-8714-76E1B2F77340}" destId="{BB2C789F-2B95-4543-B699-D1BD0B0C8E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163EF7-DAF1-4558-AC22-42717D9476FD}"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76182A3C-29F4-40A8-9F26-ABADBE05A59F}">
      <dgm:prSet/>
      <dgm:spPr/>
      <dgm:t>
        <a:bodyPr/>
        <a:lstStyle/>
        <a:p>
          <a:r>
            <a:rPr kumimoji="1" lang="ja-JP"/>
            <a:t>心理的な葛藤を抱えていることへはケアする</a:t>
          </a:r>
          <a:endParaRPr lang="en-US"/>
        </a:p>
      </dgm:t>
    </dgm:pt>
    <dgm:pt modelId="{9F13823F-2529-48B2-AEA2-6320F32751D0}" type="parTrans" cxnId="{BA467FD9-3F46-495C-9799-C966611B5256}">
      <dgm:prSet/>
      <dgm:spPr/>
      <dgm:t>
        <a:bodyPr/>
        <a:lstStyle/>
        <a:p>
          <a:endParaRPr lang="en-US"/>
        </a:p>
      </dgm:t>
    </dgm:pt>
    <dgm:pt modelId="{2DFE17BA-2F12-4C33-BFF5-231C5971B238}" type="sibTrans" cxnId="{BA467FD9-3F46-495C-9799-C966611B5256}">
      <dgm:prSet/>
      <dgm:spPr/>
      <dgm:t>
        <a:bodyPr/>
        <a:lstStyle/>
        <a:p>
          <a:endParaRPr lang="en-US"/>
        </a:p>
      </dgm:t>
    </dgm:pt>
    <dgm:pt modelId="{95414988-6E65-4C47-B8F8-A45E35491FE4}">
      <dgm:prSet/>
      <dgm:spPr/>
      <dgm:t>
        <a:bodyPr/>
        <a:lstStyle/>
        <a:p>
          <a:r>
            <a:rPr kumimoji="1" lang="ja-JP"/>
            <a:t>妥協点・折り合いのハードルの高さはその子にあったもので</a:t>
          </a:r>
          <a:endParaRPr lang="en-US"/>
        </a:p>
      </dgm:t>
    </dgm:pt>
    <dgm:pt modelId="{74261A31-CD30-4288-887E-1791FB311443}" type="parTrans" cxnId="{99638C68-AC5B-40A6-B50F-DDC2A507F29B}">
      <dgm:prSet/>
      <dgm:spPr/>
      <dgm:t>
        <a:bodyPr/>
        <a:lstStyle/>
        <a:p>
          <a:endParaRPr lang="en-US"/>
        </a:p>
      </dgm:t>
    </dgm:pt>
    <dgm:pt modelId="{B49929BA-B9D8-40BD-9D8D-3C8456A752EC}" type="sibTrans" cxnId="{99638C68-AC5B-40A6-B50F-DDC2A507F29B}">
      <dgm:prSet/>
      <dgm:spPr/>
      <dgm:t>
        <a:bodyPr/>
        <a:lstStyle/>
        <a:p>
          <a:endParaRPr lang="en-US"/>
        </a:p>
      </dgm:t>
    </dgm:pt>
    <dgm:pt modelId="{AE3D175C-2934-6041-A619-28FB6E841838}" type="pres">
      <dgm:prSet presAssocID="{23163EF7-DAF1-4558-AC22-42717D9476FD}" presName="diagram" presStyleCnt="0">
        <dgm:presLayoutVars>
          <dgm:dir/>
          <dgm:resizeHandles val="exact"/>
        </dgm:presLayoutVars>
      </dgm:prSet>
      <dgm:spPr/>
    </dgm:pt>
    <dgm:pt modelId="{3E0DAC06-E002-E94F-94C5-79B95D4FF4DC}" type="pres">
      <dgm:prSet presAssocID="{76182A3C-29F4-40A8-9F26-ABADBE05A59F}" presName="arrow" presStyleLbl="node1" presStyleIdx="0" presStyleCnt="2">
        <dgm:presLayoutVars>
          <dgm:bulletEnabled val="1"/>
        </dgm:presLayoutVars>
      </dgm:prSet>
      <dgm:spPr/>
    </dgm:pt>
    <dgm:pt modelId="{EB3148B4-0A46-2F4A-B239-18EDB031787C}" type="pres">
      <dgm:prSet presAssocID="{95414988-6E65-4C47-B8F8-A45E35491FE4}" presName="arrow" presStyleLbl="node1" presStyleIdx="1" presStyleCnt="2">
        <dgm:presLayoutVars>
          <dgm:bulletEnabled val="1"/>
        </dgm:presLayoutVars>
      </dgm:prSet>
      <dgm:spPr/>
    </dgm:pt>
  </dgm:ptLst>
  <dgm:cxnLst>
    <dgm:cxn modelId="{99638C68-AC5B-40A6-B50F-DDC2A507F29B}" srcId="{23163EF7-DAF1-4558-AC22-42717D9476FD}" destId="{95414988-6E65-4C47-B8F8-A45E35491FE4}" srcOrd="1" destOrd="0" parTransId="{74261A31-CD30-4288-887E-1791FB311443}" sibTransId="{B49929BA-B9D8-40BD-9D8D-3C8456A752EC}"/>
    <dgm:cxn modelId="{C387CE84-51EF-DF4E-8C88-4D3319A6F5B6}" type="presOf" srcId="{76182A3C-29F4-40A8-9F26-ABADBE05A59F}" destId="{3E0DAC06-E002-E94F-94C5-79B95D4FF4DC}" srcOrd="0" destOrd="0" presId="urn:microsoft.com/office/officeart/2005/8/layout/arrow5"/>
    <dgm:cxn modelId="{BA467FD9-3F46-495C-9799-C966611B5256}" srcId="{23163EF7-DAF1-4558-AC22-42717D9476FD}" destId="{76182A3C-29F4-40A8-9F26-ABADBE05A59F}" srcOrd="0" destOrd="0" parTransId="{9F13823F-2529-48B2-AEA2-6320F32751D0}" sibTransId="{2DFE17BA-2F12-4C33-BFF5-231C5971B238}"/>
    <dgm:cxn modelId="{70A087E8-F83E-9449-B48E-AA37BBB6CC74}" type="presOf" srcId="{23163EF7-DAF1-4558-AC22-42717D9476FD}" destId="{AE3D175C-2934-6041-A619-28FB6E841838}" srcOrd="0" destOrd="0" presId="urn:microsoft.com/office/officeart/2005/8/layout/arrow5"/>
    <dgm:cxn modelId="{6B5BE7F1-9DBB-404A-AF23-C92A16E2D6FC}" type="presOf" srcId="{95414988-6E65-4C47-B8F8-A45E35491FE4}" destId="{EB3148B4-0A46-2F4A-B239-18EDB031787C}" srcOrd="0" destOrd="0" presId="urn:microsoft.com/office/officeart/2005/8/layout/arrow5"/>
    <dgm:cxn modelId="{F7B6E018-627A-CC4A-9B59-16CAC83F505D}" type="presParOf" srcId="{AE3D175C-2934-6041-A619-28FB6E841838}" destId="{3E0DAC06-E002-E94F-94C5-79B95D4FF4DC}" srcOrd="0" destOrd="0" presId="urn:microsoft.com/office/officeart/2005/8/layout/arrow5"/>
    <dgm:cxn modelId="{5AD455A7-5B0C-2346-B56E-37A431716D62}" type="presParOf" srcId="{AE3D175C-2934-6041-A619-28FB6E841838}" destId="{EB3148B4-0A46-2F4A-B239-18EDB031787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9FF1AA-6DCF-4628-A548-B95573993A8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1C0B43-3DEB-437F-9029-547BFB35F73B}">
      <dgm:prSet/>
      <dgm:spPr/>
      <dgm:t>
        <a:bodyPr/>
        <a:lstStyle/>
        <a:p>
          <a:r>
            <a:rPr kumimoji="1" lang="ja-JP"/>
            <a:t>感情の部分への共感はしてあげる</a:t>
          </a:r>
          <a:endParaRPr lang="en-US"/>
        </a:p>
      </dgm:t>
    </dgm:pt>
    <dgm:pt modelId="{E5865717-D25A-4AA5-8600-6CD5652F1A9A}" type="parTrans" cxnId="{2CCA3328-D6A5-491A-8575-F8BE4E15C538}">
      <dgm:prSet/>
      <dgm:spPr/>
      <dgm:t>
        <a:bodyPr/>
        <a:lstStyle/>
        <a:p>
          <a:endParaRPr lang="en-US"/>
        </a:p>
      </dgm:t>
    </dgm:pt>
    <dgm:pt modelId="{53D263C9-E41A-45EF-BB5B-84911C45743E}" type="sibTrans" cxnId="{2CCA3328-D6A5-491A-8575-F8BE4E15C538}">
      <dgm:prSet/>
      <dgm:spPr/>
      <dgm:t>
        <a:bodyPr/>
        <a:lstStyle/>
        <a:p>
          <a:endParaRPr lang="en-US"/>
        </a:p>
      </dgm:t>
    </dgm:pt>
    <dgm:pt modelId="{7D6C44F9-66F2-4869-8232-177447FA4D3F}">
      <dgm:prSet/>
      <dgm:spPr/>
      <dgm:t>
        <a:bodyPr/>
        <a:lstStyle/>
        <a:p>
          <a:r>
            <a:rPr kumimoji="1" lang="ja-JP"/>
            <a:t>（ママがいいよね、淋しいかったね、バイバイしたかったんだよね、それが欲しいんだよね、こっちがいいんだね・・・）</a:t>
          </a:r>
          <a:endParaRPr lang="en-US"/>
        </a:p>
      </dgm:t>
    </dgm:pt>
    <dgm:pt modelId="{F38CD09A-A7AC-41B7-AB97-7F16F70E4CC0}" type="parTrans" cxnId="{B8929B88-4868-49EA-AE2E-CA52B2033C9D}">
      <dgm:prSet/>
      <dgm:spPr/>
      <dgm:t>
        <a:bodyPr/>
        <a:lstStyle/>
        <a:p>
          <a:endParaRPr lang="en-US"/>
        </a:p>
      </dgm:t>
    </dgm:pt>
    <dgm:pt modelId="{B32AFEC8-DCFF-411C-9A90-8DFC2AB610CB}" type="sibTrans" cxnId="{B8929B88-4868-49EA-AE2E-CA52B2033C9D}">
      <dgm:prSet/>
      <dgm:spPr/>
      <dgm:t>
        <a:bodyPr/>
        <a:lstStyle/>
        <a:p>
          <a:endParaRPr lang="en-US"/>
        </a:p>
      </dgm:t>
    </dgm:pt>
    <dgm:pt modelId="{A0EB0030-CDCE-4F15-B510-A5240132AEF8}">
      <dgm:prSet/>
      <dgm:spPr/>
      <dgm:t>
        <a:bodyPr/>
        <a:lstStyle/>
        <a:p>
          <a:r>
            <a:rPr kumimoji="1" lang="ja-JP"/>
            <a:t>選択肢としてのその決定・判断には同意しない（できない）</a:t>
          </a:r>
          <a:endParaRPr lang="en-US"/>
        </a:p>
      </dgm:t>
    </dgm:pt>
    <dgm:pt modelId="{79457795-FA7E-4917-8E5E-E5CB1702A6BA}" type="parTrans" cxnId="{1AAF0714-571B-432A-AF8E-55481CE754CD}">
      <dgm:prSet/>
      <dgm:spPr/>
      <dgm:t>
        <a:bodyPr/>
        <a:lstStyle/>
        <a:p>
          <a:endParaRPr lang="en-US"/>
        </a:p>
      </dgm:t>
    </dgm:pt>
    <dgm:pt modelId="{2D2D9BC5-A854-454D-B33D-A5FADBA96173}" type="sibTrans" cxnId="{1AAF0714-571B-432A-AF8E-55481CE754CD}">
      <dgm:prSet/>
      <dgm:spPr/>
      <dgm:t>
        <a:bodyPr/>
        <a:lstStyle/>
        <a:p>
          <a:endParaRPr lang="en-US"/>
        </a:p>
      </dgm:t>
    </dgm:pt>
    <dgm:pt modelId="{A1126115-5509-4BE2-B9E5-2B455EB2AB68}">
      <dgm:prSet/>
      <dgm:spPr/>
      <dgm:t>
        <a:bodyPr/>
        <a:lstStyle/>
        <a:p>
          <a:r>
            <a:rPr kumimoji="1" lang="ja-JP"/>
            <a:t>（今度はそうしようね、ごめんね、そこは無理なんだ、それができたらいいけどできないねえ、やってみたいだろうけどやっちゃダメなんだよ・・）</a:t>
          </a:r>
          <a:endParaRPr lang="en-US"/>
        </a:p>
      </dgm:t>
    </dgm:pt>
    <dgm:pt modelId="{ABA6BD54-01A0-4A74-B7AB-88F0EAD9406C}" type="parTrans" cxnId="{8B3B2145-C301-44F3-B3A5-FE85477DC87F}">
      <dgm:prSet/>
      <dgm:spPr/>
      <dgm:t>
        <a:bodyPr/>
        <a:lstStyle/>
        <a:p>
          <a:endParaRPr lang="en-US"/>
        </a:p>
      </dgm:t>
    </dgm:pt>
    <dgm:pt modelId="{3816816D-8162-4056-8562-B8D0D239032F}" type="sibTrans" cxnId="{8B3B2145-C301-44F3-B3A5-FE85477DC87F}">
      <dgm:prSet/>
      <dgm:spPr/>
      <dgm:t>
        <a:bodyPr/>
        <a:lstStyle/>
        <a:p>
          <a:endParaRPr lang="en-US"/>
        </a:p>
      </dgm:t>
    </dgm:pt>
    <dgm:pt modelId="{B3072AD7-ECE4-4CA4-9DCD-6469AAD08E7E}">
      <dgm:prSet/>
      <dgm:spPr/>
      <dgm:t>
        <a:bodyPr/>
        <a:lstStyle/>
        <a:p>
          <a:r>
            <a:rPr kumimoji="1" lang="ja-JP"/>
            <a:t>殺人犯を目の前にした心理カウンセラーの例</a:t>
          </a:r>
          <a:endParaRPr lang="en-US"/>
        </a:p>
      </dgm:t>
    </dgm:pt>
    <dgm:pt modelId="{CE5793CB-08F0-4FBD-A139-5AB5DDC9C676}" type="parTrans" cxnId="{C033AB6E-C094-4496-952A-EBEC5997BD58}">
      <dgm:prSet/>
      <dgm:spPr/>
      <dgm:t>
        <a:bodyPr/>
        <a:lstStyle/>
        <a:p>
          <a:endParaRPr lang="en-US"/>
        </a:p>
      </dgm:t>
    </dgm:pt>
    <dgm:pt modelId="{D484A6FC-688F-4214-A895-3C5D98152DEB}" type="sibTrans" cxnId="{C033AB6E-C094-4496-952A-EBEC5997BD58}">
      <dgm:prSet/>
      <dgm:spPr/>
      <dgm:t>
        <a:bodyPr/>
        <a:lstStyle/>
        <a:p>
          <a:endParaRPr lang="en-US"/>
        </a:p>
      </dgm:t>
    </dgm:pt>
    <dgm:pt modelId="{F486828B-7F74-2849-87CF-0E59C215E59D}" type="pres">
      <dgm:prSet presAssocID="{209FF1AA-6DCF-4628-A548-B95573993A84}" presName="linear" presStyleCnt="0">
        <dgm:presLayoutVars>
          <dgm:animLvl val="lvl"/>
          <dgm:resizeHandles val="exact"/>
        </dgm:presLayoutVars>
      </dgm:prSet>
      <dgm:spPr/>
    </dgm:pt>
    <dgm:pt modelId="{64172441-BB64-8E4B-9AD4-ECD53FE005D2}" type="pres">
      <dgm:prSet presAssocID="{4B1C0B43-3DEB-437F-9029-547BFB35F73B}" presName="parentText" presStyleLbl="node1" presStyleIdx="0" presStyleCnt="5">
        <dgm:presLayoutVars>
          <dgm:chMax val="0"/>
          <dgm:bulletEnabled val="1"/>
        </dgm:presLayoutVars>
      </dgm:prSet>
      <dgm:spPr/>
    </dgm:pt>
    <dgm:pt modelId="{AA64F81C-EA4F-7F47-98FB-80E1AA11BDA2}" type="pres">
      <dgm:prSet presAssocID="{53D263C9-E41A-45EF-BB5B-84911C45743E}" presName="spacer" presStyleCnt="0"/>
      <dgm:spPr/>
    </dgm:pt>
    <dgm:pt modelId="{7DC9AA71-77A3-C949-8699-115BAB44E977}" type="pres">
      <dgm:prSet presAssocID="{7D6C44F9-66F2-4869-8232-177447FA4D3F}" presName="parentText" presStyleLbl="node1" presStyleIdx="1" presStyleCnt="5">
        <dgm:presLayoutVars>
          <dgm:chMax val="0"/>
          <dgm:bulletEnabled val="1"/>
        </dgm:presLayoutVars>
      </dgm:prSet>
      <dgm:spPr/>
    </dgm:pt>
    <dgm:pt modelId="{708D81F0-EB97-294A-8ED7-649C537CC5FB}" type="pres">
      <dgm:prSet presAssocID="{B32AFEC8-DCFF-411C-9A90-8DFC2AB610CB}" presName="spacer" presStyleCnt="0"/>
      <dgm:spPr/>
    </dgm:pt>
    <dgm:pt modelId="{9536004D-CAA0-D14F-8F32-40DD3C0564D8}" type="pres">
      <dgm:prSet presAssocID="{A0EB0030-CDCE-4F15-B510-A5240132AEF8}" presName="parentText" presStyleLbl="node1" presStyleIdx="2" presStyleCnt="5">
        <dgm:presLayoutVars>
          <dgm:chMax val="0"/>
          <dgm:bulletEnabled val="1"/>
        </dgm:presLayoutVars>
      </dgm:prSet>
      <dgm:spPr/>
    </dgm:pt>
    <dgm:pt modelId="{C34F69DF-CF2C-1D4C-9613-0FBD01131C73}" type="pres">
      <dgm:prSet presAssocID="{2D2D9BC5-A854-454D-B33D-A5FADBA96173}" presName="spacer" presStyleCnt="0"/>
      <dgm:spPr/>
    </dgm:pt>
    <dgm:pt modelId="{6002F4C0-1E98-0941-889F-72C3000BA36D}" type="pres">
      <dgm:prSet presAssocID="{A1126115-5509-4BE2-B9E5-2B455EB2AB68}" presName="parentText" presStyleLbl="node1" presStyleIdx="3" presStyleCnt="5">
        <dgm:presLayoutVars>
          <dgm:chMax val="0"/>
          <dgm:bulletEnabled val="1"/>
        </dgm:presLayoutVars>
      </dgm:prSet>
      <dgm:spPr/>
    </dgm:pt>
    <dgm:pt modelId="{A392B433-9579-1249-BDD9-ACAA3A3E984E}" type="pres">
      <dgm:prSet presAssocID="{3816816D-8162-4056-8562-B8D0D239032F}" presName="spacer" presStyleCnt="0"/>
      <dgm:spPr/>
    </dgm:pt>
    <dgm:pt modelId="{94709ACE-75F7-2A45-B73D-C3B40688455F}" type="pres">
      <dgm:prSet presAssocID="{B3072AD7-ECE4-4CA4-9DCD-6469AAD08E7E}" presName="parentText" presStyleLbl="node1" presStyleIdx="4" presStyleCnt="5">
        <dgm:presLayoutVars>
          <dgm:chMax val="0"/>
          <dgm:bulletEnabled val="1"/>
        </dgm:presLayoutVars>
      </dgm:prSet>
      <dgm:spPr/>
    </dgm:pt>
  </dgm:ptLst>
  <dgm:cxnLst>
    <dgm:cxn modelId="{1AAF0714-571B-432A-AF8E-55481CE754CD}" srcId="{209FF1AA-6DCF-4628-A548-B95573993A84}" destId="{A0EB0030-CDCE-4F15-B510-A5240132AEF8}" srcOrd="2" destOrd="0" parTransId="{79457795-FA7E-4917-8E5E-E5CB1702A6BA}" sibTransId="{2D2D9BC5-A854-454D-B33D-A5FADBA96173}"/>
    <dgm:cxn modelId="{8F7CB725-3203-764C-BEEE-C67B6ADBDE6D}" type="presOf" srcId="{A0EB0030-CDCE-4F15-B510-A5240132AEF8}" destId="{9536004D-CAA0-D14F-8F32-40DD3C0564D8}" srcOrd="0" destOrd="0" presId="urn:microsoft.com/office/officeart/2005/8/layout/vList2"/>
    <dgm:cxn modelId="{2CCA3328-D6A5-491A-8575-F8BE4E15C538}" srcId="{209FF1AA-6DCF-4628-A548-B95573993A84}" destId="{4B1C0B43-3DEB-437F-9029-547BFB35F73B}" srcOrd="0" destOrd="0" parTransId="{E5865717-D25A-4AA5-8600-6CD5652F1A9A}" sibTransId="{53D263C9-E41A-45EF-BB5B-84911C45743E}"/>
    <dgm:cxn modelId="{8B3B2145-C301-44F3-B3A5-FE85477DC87F}" srcId="{209FF1AA-6DCF-4628-A548-B95573993A84}" destId="{A1126115-5509-4BE2-B9E5-2B455EB2AB68}" srcOrd="3" destOrd="0" parTransId="{ABA6BD54-01A0-4A74-B7AB-88F0EAD9406C}" sibTransId="{3816816D-8162-4056-8562-B8D0D239032F}"/>
    <dgm:cxn modelId="{C033AB6E-C094-4496-952A-EBEC5997BD58}" srcId="{209FF1AA-6DCF-4628-A548-B95573993A84}" destId="{B3072AD7-ECE4-4CA4-9DCD-6469AAD08E7E}" srcOrd="4" destOrd="0" parTransId="{CE5793CB-08F0-4FBD-A139-5AB5DDC9C676}" sibTransId="{D484A6FC-688F-4214-A895-3C5D98152DEB}"/>
    <dgm:cxn modelId="{63CD8483-4C5C-C54A-A365-DEC7DAEE9A9A}" type="presOf" srcId="{7D6C44F9-66F2-4869-8232-177447FA4D3F}" destId="{7DC9AA71-77A3-C949-8699-115BAB44E977}" srcOrd="0" destOrd="0" presId="urn:microsoft.com/office/officeart/2005/8/layout/vList2"/>
    <dgm:cxn modelId="{B8929B88-4868-49EA-AE2E-CA52B2033C9D}" srcId="{209FF1AA-6DCF-4628-A548-B95573993A84}" destId="{7D6C44F9-66F2-4869-8232-177447FA4D3F}" srcOrd="1" destOrd="0" parTransId="{F38CD09A-A7AC-41B7-AB97-7F16F70E4CC0}" sibTransId="{B32AFEC8-DCFF-411C-9A90-8DFC2AB610CB}"/>
    <dgm:cxn modelId="{324B4DBE-FED4-A548-A7D9-F3CE1A033B82}" type="presOf" srcId="{A1126115-5509-4BE2-B9E5-2B455EB2AB68}" destId="{6002F4C0-1E98-0941-889F-72C3000BA36D}" srcOrd="0" destOrd="0" presId="urn:microsoft.com/office/officeart/2005/8/layout/vList2"/>
    <dgm:cxn modelId="{2B7804ED-21D6-9045-AC99-50902D7CF9F9}" type="presOf" srcId="{B3072AD7-ECE4-4CA4-9DCD-6469AAD08E7E}" destId="{94709ACE-75F7-2A45-B73D-C3B40688455F}" srcOrd="0" destOrd="0" presId="urn:microsoft.com/office/officeart/2005/8/layout/vList2"/>
    <dgm:cxn modelId="{AEE314FB-F510-9848-81C5-522EABA7736D}" type="presOf" srcId="{4B1C0B43-3DEB-437F-9029-547BFB35F73B}" destId="{64172441-BB64-8E4B-9AD4-ECD53FE005D2}" srcOrd="0" destOrd="0" presId="urn:microsoft.com/office/officeart/2005/8/layout/vList2"/>
    <dgm:cxn modelId="{9442A4FC-5D07-DB43-8C6F-1F246F62B0F4}" type="presOf" srcId="{209FF1AA-6DCF-4628-A548-B95573993A84}" destId="{F486828B-7F74-2849-87CF-0E59C215E59D}" srcOrd="0" destOrd="0" presId="urn:microsoft.com/office/officeart/2005/8/layout/vList2"/>
    <dgm:cxn modelId="{B46805F8-3EAD-9A45-850D-247AD71FB016}" type="presParOf" srcId="{F486828B-7F74-2849-87CF-0E59C215E59D}" destId="{64172441-BB64-8E4B-9AD4-ECD53FE005D2}" srcOrd="0" destOrd="0" presId="urn:microsoft.com/office/officeart/2005/8/layout/vList2"/>
    <dgm:cxn modelId="{BF3D8DD7-4AA5-D343-B3B5-CA19D4C585D3}" type="presParOf" srcId="{F486828B-7F74-2849-87CF-0E59C215E59D}" destId="{AA64F81C-EA4F-7F47-98FB-80E1AA11BDA2}" srcOrd="1" destOrd="0" presId="urn:microsoft.com/office/officeart/2005/8/layout/vList2"/>
    <dgm:cxn modelId="{A38E8EB2-F8AC-3B46-BD4F-8B0CCFBE8669}" type="presParOf" srcId="{F486828B-7F74-2849-87CF-0E59C215E59D}" destId="{7DC9AA71-77A3-C949-8699-115BAB44E977}" srcOrd="2" destOrd="0" presId="urn:microsoft.com/office/officeart/2005/8/layout/vList2"/>
    <dgm:cxn modelId="{794E49B1-E14A-EC4B-8E35-3D504760C005}" type="presParOf" srcId="{F486828B-7F74-2849-87CF-0E59C215E59D}" destId="{708D81F0-EB97-294A-8ED7-649C537CC5FB}" srcOrd="3" destOrd="0" presId="urn:microsoft.com/office/officeart/2005/8/layout/vList2"/>
    <dgm:cxn modelId="{39E10290-94F7-1C4F-A1E3-0239A026FF28}" type="presParOf" srcId="{F486828B-7F74-2849-87CF-0E59C215E59D}" destId="{9536004D-CAA0-D14F-8F32-40DD3C0564D8}" srcOrd="4" destOrd="0" presId="urn:microsoft.com/office/officeart/2005/8/layout/vList2"/>
    <dgm:cxn modelId="{B554068D-BB38-8A4A-9F68-F37A986AEEB5}" type="presParOf" srcId="{F486828B-7F74-2849-87CF-0E59C215E59D}" destId="{C34F69DF-CF2C-1D4C-9613-0FBD01131C73}" srcOrd="5" destOrd="0" presId="urn:microsoft.com/office/officeart/2005/8/layout/vList2"/>
    <dgm:cxn modelId="{AAE3ECCE-13DA-F846-809F-3ECB53DD35AB}" type="presParOf" srcId="{F486828B-7F74-2849-87CF-0E59C215E59D}" destId="{6002F4C0-1E98-0941-889F-72C3000BA36D}" srcOrd="6" destOrd="0" presId="urn:microsoft.com/office/officeart/2005/8/layout/vList2"/>
    <dgm:cxn modelId="{E4363C7B-9EE6-674C-92B8-206D3BF8636C}" type="presParOf" srcId="{F486828B-7F74-2849-87CF-0E59C215E59D}" destId="{A392B433-9579-1249-BDD9-ACAA3A3E984E}" srcOrd="7" destOrd="0" presId="urn:microsoft.com/office/officeart/2005/8/layout/vList2"/>
    <dgm:cxn modelId="{80E1FE4E-3FE7-C749-9825-7305E964ADA1}" type="presParOf" srcId="{F486828B-7F74-2849-87CF-0E59C215E59D}" destId="{94709ACE-75F7-2A45-B73D-C3B40688455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B16F4-55C1-AF44-BF10-956626DF39C9}">
      <dsp:nvSpPr>
        <dsp:cNvPr id="0" name=""/>
        <dsp:cNvSpPr/>
      </dsp:nvSpPr>
      <dsp:spPr>
        <a:xfrm>
          <a:off x="929" y="416616"/>
          <a:ext cx="3263802" cy="2072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D6768-C738-5548-BBC5-126628919390}">
      <dsp:nvSpPr>
        <dsp:cNvPr id="0" name=""/>
        <dsp:cNvSpPr/>
      </dsp:nvSpPr>
      <dsp:spPr>
        <a:xfrm>
          <a:off x="363574" y="761128"/>
          <a:ext cx="3263802" cy="2072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kumimoji="1" lang="ja-JP" sz="2300" kern="1200"/>
            <a:t>経験ありますか？お兄さん、お姉さん、あるいはご自身の？・・</a:t>
          </a:r>
          <a:endParaRPr lang="en-US" sz="2300" kern="1200"/>
        </a:p>
      </dsp:txBody>
      <dsp:txXfrm>
        <a:off x="424276" y="821830"/>
        <a:ext cx="3142398" cy="1951110"/>
      </dsp:txXfrm>
    </dsp:sp>
    <dsp:sp modelId="{1171ACD2-B014-A045-B91D-3B8FF321B1C4}">
      <dsp:nvSpPr>
        <dsp:cNvPr id="0" name=""/>
        <dsp:cNvSpPr/>
      </dsp:nvSpPr>
      <dsp:spPr>
        <a:xfrm>
          <a:off x="3990021" y="416616"/>
          <a:ext cx="3263802" cy="2072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14880-73E3-2846-B665-720D22CE04D0}">
      <dsp:nvSpPr>
        <dsp:cNvPr id="0" name=""/>
        <dsp:cNvSpPr/>
      </dsp:nvSpPr>
      <dsp:spPr>
        <a:xfrm>
          <a:off x="4352666" y="761128"/>
          <a:ext cx="3263802" cy="2072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kumimoji="1" lang="ja-JP" sz="2300" kern="1200"/>
            <a:t>乳児期から幼児期への過渡期に起きる</a:t>
          </a:r>
          <a:endParaRPr lang="en-US" sz="2300" kern="1200"/>
        </a:p>
      </dsp:txBody>
      <dsp:txXfrm>
        <a:off x="4413368" y="821830"/>
        <a:ext cx="3142398" cy="1951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A060-D337-4746-A394-CA3BB1EC348B}">
      <dsp:nvSpPr>
        <dsp:cNvPr id="0" name=""/>
        <dsp:cNvSpPr/>
      </dsp:nvSpPr>
      <dsp:spPr>
        <a:xfrm>
          <a:off x="0" y="123512"/>
          <a:ext cx="5252833" cy="1347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３歳前後から幼児に顕著になってくる親への強固な拒絶や、否定的表現、強情、意地っ張り、・・などの現象</a:t>
          </a:r>
          <a:endParaRPr lang="en-US" sz="1600" kern="1200"/>
        </a:p>
      </dsp:txBody>
      <dsp:txXfrm>
        <a:off x="65796" y="189308"/>
        <a:ext cx="5121241" cy="1216248"/>
      </dsp:txXfrm>
    </dsp:sp>
    <dsp:sp modelId="{218B43DE-FECF-2A43-8281-C7B50945D7BF}">
      <dsp:nvSpPr>
        <dsp:cNvPr id="0" name=""/>
        <dsp:cNvSpPr/>
      </dsp:nvSpPr>
      <dsp:spPr>
        <a:xfrm>
          <a:off x="0" y="1517432"/>
          <a:ext cx="5252833" cy="1347840"/>
        </a:xfrm>
        <a:prstGeom prst="roundRect">
          <a:avLst/>
        </a:prstGeom>
        <a:solidFill>
          <a:schemeClr val="accent5">
            <a:hueOff val="-924585"/>
            <a:satOff val="2388"/>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第一次反抗（期）</a:t>
          </a:r>
          <a:endParaRPr kumimoji="1" lang="en-US" altLang="ja-JP" sz="1600" kern="1200" dirty="0"/>
        </a:p>
        <a:p>
          <a:pPr marL="0" lvl="0" indent="0" algn="l" defTabSz="711200">
            <a:lnSpc>
              <a:spcPct val="90000"/>
            </a:lnSpc>
            <a:spcBef>
              <a:spcPct val="0"/>
            </a:spcBef>
            <a:spcAft>
              <a:spcPct val="35000"/>
            </a:spcAft>
            <a:buNone/>
          </a:pPr>
          <a:r>
            <a:rPr kumimoji="1" lang="ja-JP" altLang="en-US" sz="1600" kern="1200"/>
            <a:t>参照：第二次反抗（期）思春期</a:t>
          </a:r>
          <a:endParaRPr lang="en-US" sz="1600" kern="1200" dirty="0"/>
        </a:p>
      </dsp:txBody>
      <dsp:txXfrm>
        <a:off x="65796" y="1583228"/>
        <a:ext cx="5121241" cy="1216248"/>
      </dsp:txXfrm>
    </dsp:sp>
    <dsp:sp modelId="{C173875F-883E-FD44-A749-8B3431616479}">
      <dsp:nvSpPr>
        <dsp:cNvPr id="0" name=""/>
        <dsp:cNvSpPr/>
      </dsp:nvSpPr>
      <dsp:spPr>
        <a:xfrm>
          <a:off x="0" y="2911352"/>
          <a:ext cx="5252833" cy="1347840"/>
        </a:xfrm>
        <a:prstGeom prst="roundRect">
          <a:avLst/>
        </a:prstGeom>
        <a:solidFill>
          <a:schemeClr val="accent5">
            <a:hueOff val="-1849170"/>
            <a:satOff val="4776"/>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sz="1600" kern="1200"/>
            <a:t>いわゆる「イヤイヤ期」とよく呼ばれ、親にとって恐れられている現象（</a:t>
          </a:r>
          <a:r>
            <a:rPr kumimoji="1" lang="ja-JP" altLang="en-US" sz="1600" kern="1200"/>
            <a:t>倉掛・</a:t>
          </a:r>
          <a:r>
            <a:rPr kumimoji="1" lang="ja-JP" sz="1600" kern="1200"/>
            <a:t>笑）</a:t>
          </a:r>
          <a:endParaRPr lang="en-US" sz="1600" kern="1200" dirty="0"/>
        </a:p>
      </dsp:txBody>
      <dsp:txXfrm>
        <a:off x="65796" y="2977148"/>
        <a:ext cx="5121241" cy="1216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A18EC-026F-C546-A6A1-AA288CAB6C39}">
      <dsp:nvSpPr>
        <dsp:cNvPr id="0" name=""/>
        <dsp:cNvSpPr/>
      </dsp:nvSpPr>
      <dsp:spPr>
        <a:xfrm>
          <a:off x="0" y="0"/>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742FB-3351-7A43-B301-959B3FFC0C3B}">
      <dsp:nvSpPr>
        <dsp:cNvPr id="0" name=""/>
        <dsp:cNvSpPr/>
      </dsp:nvSpPr>
      <dsp:spPr>
        <a:xfrm>
          <a:off x="0" y="0"/>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保護者は快感情の源泉→しつけが始まる→訓練者→不快感情の源泉</a:t>
          </a:r>
          <a:endParaRPr lang="en-US" sz="1300" kern="1200"/>
        </a:p>
      </dsp:txBody>
      <dsp:txXfrm>
        <a:off x="0" y="0"/>
        <a:ext cx="5252833" cy="547838"/>
      </dsp:txXfrm>
    </dsp:sp>
    <dsp:sp modelId="{3CED8D5C-C5EC-7247-8303-8DA38EBB446E}">
      <dsp:nvSpPr>
        <dsp:cNvPr id="0" name=""/>
        <dsp:cNvSpPr/>
      </dsp:nvSpPr>
      <dsp:spPr>
        <a:xfrm>
          <a:off x="0" y="547838"/>
          <a:ext cx="52528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44A1E-BFC1-6345-A126-9E5A35224737}">
      <dsp:nvSpPr>
        <dsp:cNvPr id="0" name=""/>
        <dsp:cNvSpPr/>
      </dsp:nvSpPr>
      <dsp:spPr>
        <a:xfrm>
          <a:off x="0" y="547838"/>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やりたいことができなくなる（したいことができない）</a:t>
          </a:r>
          <a:endParaRPr lang="en-US" sz="1300" kern="1200"/>
        </a:p>
      </dsp:txBody>
      <dsp:txXfrm>
        <a:off x="0" y="547838"/>
        <a:ext cx="5252833" cy="547838"/>
      </dsp:txXfrm>
    </dsp:sp>
    <dsp:sp modelId="{1AF166D9-AFCC-FB47-8018-1BDB30F5E54B}">
      <dsp:nvSpPr>
        <dsp:cNvPr id="0" name=""/>
        <dsp:cNvSpPr/>
      </dsp:nvSpPr>
      <dsp:spPr>
        <a:xfrm>
          <a:off x="0" y="1095676"/>
          <a:ext cx="52528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2C46F-B1A2-A745-8D1B-30F70E265C8B}">
      <dsp:nvSpPr>
        <dsp:cNvPr id="0" name=""/>
        <dsp:cNvSpPr/>
      </dsp:nvSpPr>
      <dsp:spPr>
        <a:xfrm>
          <a:off x="0" y="1095676"/>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やりたくないけどやらされる（したくないことを強制される）</a:t>
          </a:r>
          <a:endParaRPr lang="en-US" sz="1300" kern="1200"/>
        </a:p>
      </dsp:txBody>
      <dsp:txXfrm>
        <a:off x="0" y="1095676"/>
        <a:ext cx="5252833" cy="547838"/>
      </dsp:txXfrm>
    </dsp:sp>
    <dsp:sp modelId="{A58D491B-339E-0C40-A515-945600372B00}">
      <dsp:nvSpPr>
        <dsp:cNvPr id="0" name=""/>
        <dsp:cNvSpPr/>
      </dsp:nvSpPr>
      <dsp:spPr>
        <a:xfrm>
          <a:off x="0" y="1643513"/>
          <a:ext cx="52528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CD190-FE4F-AC4A-8A97-D9278FE595F4}">
      <dsp:nvSpPr>
        <dsp:cNvPr id="0" name=""/>
        <dsp:cNvSpPr/>
      </dsp:nvSpPr>
      <dsp:spPr>
        <a:xfrm>
          <a:off x="0" y="1643514"/>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親が矛盾した存在として立ち会われるようになる</a:t>
          </a:r>
          <a:endParaRPr lang="en-US" sz="1300" kern="1200"/>
        </a:p>
      </dsp:txBody>
      <dsp:txXfrm>
        <a:off x="0" y="1643514"/>
        <a:ext cx="5252833" cy="547838"/>
      </dsp:txXfrm>
    </dsp:sp>
    <dsp:sp modelId="{3ED7D4C9-1D26-8F4D-A5F7-79587BDD4453}">
      <dsp:nvSpPr>
        <dsp:cNvPr id="0" name=""/>
        <dsp:cNvSpPr/>
      </dsp:nvSpPr>
      <dsp:spPr>
        <a:xfrm>
          <a:off x="0" y="2191352"/>
          <a:ext cx="52528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2A43A-A9C1-3B40-9E78-95DF634E6AF6}">
      <dsp:nvSpPr>
        <dsp:cNvPr id="0" name=""/>
        <dsp:cNvSpPr/>
      </dsp:nvSpPr>
      <dsp:spPr>
        <a:xfrm>
          <a:off x="0" y="2191352"/>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その対応は子どもにとって初めての対人関係での難しい矛盾への対処</a:t>
          </a:r>
          <a:endParaRPr lang="en-US" sz="1300" kern="1200"/>
        </a:p>
      </dsp:txBody>
      <dsp:txXfrm>
        <a:off x="0" y="2191352"/>
        <a:ext cx="5252833" cy="547838"/>
      </dsp:txXfrm>
    </dsp:sp>
    <dsp:sp modelId="{368B747D-298D-454B-99D4-0E2D251599E4}">
      <dsp:nvSpPr>
        <dsp:cNvPr id="0" name=""/>
        <dsp:cNvSpPr/>
      </dsp:nvSpPr>
      <dsp:spPr>
        <a:xfrm>
          <a:off x="0" y="2739190"/>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E0C9A-3C22-B347-9347-6EC34A20B995}">
      <dsp:nvSpPr>
        <dsp:cNvPr id="0" name=""/>
        <dsp:cNvSpPr/>
      </dsp:nvSpPr>
      <dsp:spPr>
        <a:xfrm>
          <a:off x="0" y="2739190"/>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しかも一番好きな人から</a:t>
          </a:r>
          <a:endParaRPr lang="en-US" sz="1300" kern="1200"/>
        </a:p>
      </dsp:txBody>
      <dsp:txXfrm>
        <a:off x="0" y="2739190"/>
        <a:ext cx="5252833" cy="547838"/>
      </dsp:txXfrm>
    </dsp:sp>
    <dsp:sp modelId="{33A5FDB9-568D-074C-8D03-84EFFEECCBA5}">
      <dsp:nvSpPr>
        <dsp:cNvPr id="0" name=""/>
        <dsp:cNvSpPr/>
      </dsp:nvSpPr>
      <dsp:spPr>
        <a:xfrm>
          <a:off x="0" y="3287027"/>
          <a:ext cx="52528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30A0F-CD48-834D-AFF3-F2D55C1446FD}">
      <dsp:nvSpPr>
        <dsp:cNvPr id="0" name=""/>
        <dsp:cNvSpPr/>
      </dsp:nvSpPr>
      <dsp:spPr>
        <a:xfrm>
          <a:off x="0" y="3287028"/>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もう愛されていないのかしら　強い不安</a:t>
          </a:r>
          <a:endParaRPr lang="en-US" sz="1300" kern="1200"/>
        </a:p>
      </dsp:txBody>
      <dsp:txXfrm>
        <a:off x="0" y="3287028"/>
        <a:ext cx="5252833" cy="547838"/>
      </dsp:txXfrm>
    </dsp:sp>
    <dsp:sp modelId="{1618998C-732B-2A4D-8864-209324ABF0F0}">
      <dsp:nvSpPr>
        <dsp:cNvPr id="0" name=""/>
        <dsp:cNvSpPr/>
      </dsp:nvSpPr>
      <dsp:spPr>
        <a:xfrm>
          <a:off x="0" y="3834866"/>
          <a:ext cx="52528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B74D0-9B02-FD41-B4C8-AF8CF4F7E9CC}">
      <dsp:nvSpPr>
        <dsp:cNvPr id="0" name=""/>
        <dsp:cNvSpPr/>
      </dsp:nvSpPr>
      <dsp:spPr>
        <a:xfrm>
          <a:off x="0" y="3834866"/>
          <a:ext cx="5252833" cy="54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kern="1200"/>
            <a:t>それでも目前に要求されていることが嫌で、拒否してしまう</a:t>
          </a:r>
          <a:endParaRPr lang="en-US" sz="1300" kern="1200"/>
        </a:p>
      </dsp:txBody>
      <dsp:txXfrm>
        <a:off x="0" y="3834866"/>
        <a:ext cx="5252833" cy="547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A9A98-6656-4185-A6CB-19BDC8647B2B}">
      <dsp:nvSpPr>
        <dsp:cNvPr id="0" name=""/>
        <dsp:cNvSpPr/>
      </dsp:nvSpPr>
      <dsp:spPr>
        <a:xfrm>
          <a:off x="0" y="534"/>
          <a:ext cx="5252833" cy="1251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B6721-83FE-4124-9185-3057026462CB}">
      <dsp:nvSpPr>
        <dsp:cNvPr id="0" name=""/>
        <dsp:cNvSpPr/>
      </dsp:nvSpPr>
      <dsp:spPr>
        <a:xfrm>
          <a:off x="378698" y="282211"/>
          <a:ext cx="688542" cy="688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099F7-1560-43A7-B538-96C25177E24D}">
      <dsp:nvSpPr>
        <dsp:cNvPr id="0" name=""/>
        <dsp:cNvSpPr/>
      </dsp:nvSpPr>
      <dsp:spPr>
        <a:xfrm>
          <a:off x="1445939" y="534"/>
          <a:ext cx="3806893" cy="125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92" tIns="132492" rIns="132492" bIns="132492" numCol="1" spcCol="1270" anchor="ctr" anchorCtr="0">
          <a:noAutofit/>
        </a:bodyPr>
        <a:lstStyle/>
        <a:p>
          <a:pPr marL="0" lvl="0" indent="0" algn="l" defTabSz="844550">
            <a:lnSpc>
              <a:spcPct val="90000"/>
            </a:lnSpc>
            <a:spcBef>
              <a:spcPct val="0"/>
            </a:spcBef>
            <a:spcAft>
              <a:spcPct val="35000"/>
            </a:spcAft>
            <a:buNone/>
          </a:pPr>
          <a:r>
            <a:rPr kumimoji="1" lang="ja-JP" sz="1900" kern="1200"/>
            <a:t>２歳ぐらいから始まるイヤイヤと３歳ごろから始まるイヤイヤ</a:t>
          </a:r>
          <a:endParaRPr lang="en-US" sz="1900" kern="1200"/>
        </a:p>
      </dsp:txBody>
      <dsp:txXfrm>
        <a:off x="1445939" y="534"/>
        <a:ext cx="3806893" cy="1251895"/>
      </dsp:txXfrm>
    </dsp:sp>
    <dsp:sp modelId="{12C33D64-D210-4DFC-BB43-5E7C228BB9C9}">
      <dsp:nvSpPr>
        <dsp:cNvPr id="0" name=""/>
        <dsp:cNvSpPr/>
      </dsp:nvSpPr>
      <dsp:spPr>
        <a:xfrm>
          <a:off x="0" y="1565404"/>
          <a:ext cx="5252833" cy="1251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3A320-90F1-4BFD-ACA1-4971390DED70}">
      <dsp:nvSpPr>
        <dsp:cNvPr id="0" name=""/>
        <dsp:cNvSpPr/>
      </dsp:nvSpPr>
      <dsp:spPr>
        <a:xfrm>
          <a:off x="378698" y="1847080"/>
          <a:ext cx="688542" cy="688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A8116-4AA4-4F27-9D65-B3421AC97CC9}">
      <dsp:nvSpPr>
        <dsp:cNvPr id="0" name=""/>
        <dsp:cNvSpPr/>
      </dsp:nvSpPr>
      <dsp:spPr>
        <a:xfrm>
          <a:off x="1445939" y="1565404"/>
          <a:ext cx="3806893" cy="125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92" tIns="132492" rIns="132492" bIns="132492" numCol="1" spcCol="1270" anchor="ctr" anchorCtr="0">
          <a:noAutofit/>
        </a:bodyPr>
        <a:lstStyle/>
        <a:p>
          <a:pPr marL="0" lvl="0" indent="0" algn="l" defTabSz="844550">
            <a:lnSpc>
              <a:spcPct val="90000"/>
            </a:lnSpc>
            <a:spcBef>
              <a:spcPct val="0"/>
            </a:spcBef>
            <a:spcAft>
              <a:spcPct val="35000"/>
            </a:spcAft>
            <a:buNone/>
          </a:pPr>
          <a:r>
            <a:rPr kumimoji="1" lang="ja-JP" sz="1900" kern="1200"/>
            <a:t>イヤだってことはわかるけど、じゃあ、どうするの？は不明</a:t>
          </a:r>
          <a:endParaRPr lang="en-US" sz="1900" kern="1200"/>
        </a:p>
      </dsp:txBody>
      <dsp:txXfrm>
        <a:off x="1445939" y="1565404"/>
        <a:ext cx="3806893" cy="1251895"/>
      </dsp:txXfrm>
    </dsp:sp>
    <dsp:sp modelId="{018635B2-8751-43AD-8A58-711DA136330E}">
      <dsp:nvSpPr>
        <dsp:cNvPr id="0" name=""/>
        <dsp:cNvSpPr/>
      </dsp:nvSpPr>
      <dsp:spPr>
        <a:xfrm>
          <a:off x="0" y="3130273"/>
          <a:ext cx="5252833" cy="12518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F490F-B958-49F4-9CE9-006308C2F424}">
      <dsp:nvSpPr>
        <dsp:cNvPr id="0" name=""/>
        <dsp:cNvSpPr/>
      </dsp:nvSpPr>
      <dsp:spPr>
        <a:xfrm>
          <a:off x="378698" y="3411950"/>
          <a:ext cx="688542" cy="688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16EED2-0067-4064-B35F-0FE65883A8D3}">
      <dsp:nvSpPr>
        <dsp:cNvPr id="0" name=""/>
        <dsp:cNvSpPr/>
      </dsp:nvSpPr>
      <dsp:spPr>
        <a:xfrm>
          <a:off x="1445939" y="3130273"/>
          <a:ext cx="3806893" cy="1251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92" tIns="132492" rIns="132492" bIns="132492" numCol="1" spcCol="1270" anchor="ctr" anchorCtr="0">
          <a:noAutofit/>
        </a:bodyPr>
        <a:lstStyle/>
        <a:p>
          <a:pPr marL="0" lvl="0" indent="0" algn="l" defTabSz="844550">
            <a:lnSpc>
              <a:spcPct val="90000"/>
            </a:lnSpc>
            <a:spcBef>
              <a:spcPct val="0"/>
            </a:spcBef>
            <a:spcAft>
              <a:spcPct val="35000"/>
            </a:spcAft>
            <a:buNone/>
          </a:pPr>
          <a:r>
            <a:rPr kumimoji="1" lang="ja-JP" sz="1900" kern="1200"/>
            <a:t>おもちゃがほしい、こっちがいいと意図は明確なイヤイヤ</a:t>
          </a:r>
          <a:endParaRPr lang="en-US" sz="1900" kern="1200"/>
        </a:p>
      </dsp:txBody>
      <dsp:txXfrm>
        <a:off x="1445939" y="3130273"/>
        <a:ext cx="3806893" cy="1251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5E9D9-24AE-1A43-8912-DE286C6A9DB7}">
      <dsp:nvSpPr>
        <dsp:cNvPr id="0" name=""/>
        <dsp:cNvSpPr/>
      </dsp:nvSpPr>
      <dsp:spPr>
        <a:xfrm>
          <a:off x="0" y="534"/>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252DB-11D5-154E-B597-D3C38CB72426}">
      <dsp:nvSpPr>
        <dsp:cNvPr id="0" name=""/>
        <dsp:cNvSpPr/>
      </dsp:nvSpPr>
      <dsp:spPr>
        <a:xfrm>
          <a:off x="0" y="534"/>
          <a:ext cx="5252833" cy="87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kumimoji="1" lang="ja-JP" sz="1100" kern="1200"/>
            <a:t>代替案で納得する場合「じゃあ、これじゃどうかしら」「うん」</a:t>
          </a:r>
          <a:endParaRPr lang="en-US" sz="1100" kern="1200"/>
        </a:p>
      </dsp:txBody>
      <dsp:txXfrm>
        <a:off x="0" y="534"/>
        <a:ext cx="5252833" cy="876326"/>
      </dsp:txXfrm>
    </dsp:sp>
    <dsp:sp modelId="{69908372-89D5-1A4C-869E-98B67F4BB119}">
      <dsp:nvSpPr>
        <dsp:cNvPr id="0" name=""/>
        <dsp:cNvSpPr/>
      </dsp:nvSpPr>
      <dsp:spPr>
        <a:xfrm>
          <a:off x="0" y="876861"/>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3DE5C-8BDE-1F44-945C-532D96026DFD}">
      <dsp:nvSpPr>
        <dsp:cNvPr id="0" name=""/>
        <dsp:cNvSpPr/>
      </dsp:nvSpPr>
      <dsp:spPr>
        <a:xfrm>
          <a:off x="0" y="876861"/>
          <a:ext cx="5252833" cy="87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kumimoji="1" lang="ja-JP" sz="1100" kern="1200"/>
            <a:t>代替案見えず。とりあえずママだって「困ったなあ」を表明。どうにかしてあげたいんだけど、何か良い方法はないかなあ・・</a:t>
          </a:r>
          <a:endParaRPr lang="en-US" sz="1100" kern="1200"/>
        </a:p>
      </dsp:txBody>
      <dsp:txXfrm>
        <a:off x="0" y="876861"/>
        <a:ext cx="5252833" cy="876326"/>
      </dsp:txXfrm>
    </dsp:sp>
    <dsp:sp modelId="{E0A8D2D6-DE7D-D446-A741-FABC894F132A}">
      <dsp:nvSpPr>
        <dsp:cNvPr id="0" name=""/>
        <dsp:cNvSpPr/>
      </dsp:nvSpPr>
      <dsp:spPr>
        <a:xfrm>
          <a:off x="0" y="1753188"/>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3FC5-8C46-4343-ACCC-5E7DCBEDF986}">
      <dsp:nvSpPr>
        <dsp:cNvPr id="0" name=""/>
        <dsp:cNvSpPr/>
      </dsp:nvSpPr>
      <dsp:spPr>
        <a:xfrm>
          <a:off x="0" y="1753188"/>
          <a:ext cx="5252833" cy="87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kumimoji="1" lang="ja-JP" sz="1100" kern="1200"/>
            <a:t>本人が「困っているんだ」と冷静になる。好きな人からこそ駄々こねてくる甘えの一種だと考えてムキにならない。感情的に巻き込まれないこと。大人が傷つく必要は全くないことだと心得る。</a:t>
          </a:r>
          <a:endParaRPr lang="en-US" sz="1100" kern="1200"/>
        </a:p>
      </dsp:txBody>
      <dsp:txXfrm>
        <a:off x="0" y="1753188"/>
        <a:ext cx="5252833" cy="876326"/>
      </dsp:txXfrm>
    </dsp:sp>
    <dsp:sp modelId="{C24CA1C7-4D7C-484E-B3E2-C3094387F8DA}">
      <dsp:nvSpPr>
        <dsp:cNvPr id="0" name=""/>
        <dsp:cNvSpPr/>
      </dsp:nvSpPr>
      <dsp:spPr>
        <a:xfrm>
          <a:off x="0" y="2629515"/>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023D0-BDDE-4648-B737-0D6BDD0DF739}">
      <dsp:nvSpPr>
        <dsp:cNvPr id="0" name=""/>
        <dsp:cNvSpPr/>
      </dsp:nvSpPr>
      <dsp:spPr>
        <a:xfrm>
          <a:off x="0" y="2629515"/>
          <a:ext cx="5252833" cy="87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kumimoji="1" lang="ja-JP" sz="1100" kern="1200"/>
            <a:t>時々やってくる長期戦だという構えをもつ。社会の一員になるために自分と社会との折り合いをつける練習を始めたと思おう。</a:t>
          </a:r>
          <a:endParaRPr lang="en-US" sz="1100" kern="1200"/>
        </a:p>
      </dsp:txBody>
      <dsp:txXfrm>
        <a:off x="0" y="2629515"/>
        <a:ext cx="5252833" cy="876326"/>
      </dsp:txXfrm>
    </dsp:sp>
    <dsp:sp modelId="{BB0043B9-5032-F449-BBA9-467D9C8F9385}">
      <dsp:nvSpPr>
        <dsp:cNvPr id="0" name=""/>
        <dsp:cNvSpPr/>
      </dsp:nvSpPr>
      <dsp:spPr>
        <a:xfrm>
          <a:off x="0" y="3505842"/>
          <a:ext cx="52528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34C8B-90C3-B64B-99EC-D26406F8CE7F}">
      <dsp:nvSpPr>
        <dsp:cNvPr id="0" name=""/>
        <dsp:cNvSpPr/>
      </dsp:nvSpPr>
      <dsp:spPr>
        <a:xfrm>
          <a:off x="0" y="3505842"/>
          <a:ext cx="5252833" cy="87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kumimoji="1" lang="ja-JP" sz="1100" kern="1200"/>
            <a:t>子どもが感情的になっているときはひとまず落ち着かせる</a:t>
          </a:r>
          <a:endParaRPr lang="en-US" sz="1100" kern="1200"/>
        </a:p>
      </dsp:txBody>
      <dsp:txXfrm>
        <a:off x="0" y="3505842"/>
        <a:ext cx="5252833" cy="876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C8557-56FA-B94D-8EC8-966E8D23182C}">
      <dsp:nvSpPr>
        <dsp:cNvPr id="0" name=""/>
        <dsp:cNvSpPr/>
      </dsp:nvSpPr>
      <dsp:spPr>
        <a:xfrm>
          <a:off x="0" y="321921"/>
          <a:ext cx="4219907" cy="1193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000" kern="1200"/>
            <a:t>①自分の要求に固執し相手の要請（親・社会の規範）を無視する</a:t>
          </a:r>
          <a:endParaRPr lang="en-US" sz="2000" kern="1200"/>
        </a:p>
      </dsp:txBody>
      <dsp:txXfrm>
        <a:off x="58257" y="380178"/>
        <a:ext cx="4103393" cy="1076886"/>
      </dsp:txXfrm>
    </dsp:sp>
    <dsp:sp modelId="{694A9B5B-966B-BA43-A843-1FE5C37D0500}">
      <dsp:nvSpPr>
        <dsp:cNvPr id="0" name=""/>
        <dsp:cNvSpPr/>
      </dsp:nvSpPr>
      <dsp:spPr>
        <a:xfrm>
          <a:off x="0" y="1572922"/>
          <a:ext cx="4219907" cy="1193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000" kern="1200"/>
            <a:t>②自分の要求を全面的に放棄し、相手の要請に従う</a:t>
          </a:r>
          <a:endParaRPr lang="en-US" sz="2000" kern="1200"/>
        </a:p>
      </dsp:txBody>
      <dsp:txXfrm>
        <a:off x="58257" y="1631179"/>
        <a:ext cx="4103393" cy="1076886"/>
      </dsp:txXfrm>
    </dsp:sp>
    <dsp:sp modelId="{BB2C789F-2B95-4543-B699-D1BD0B0C8EBC}">
      <dsp:nvSpPr>
        <dsp:cNvPr id="0" name=""/>
        <dsp:cNvSpPr/>
      </dsp:nvSpPr>
      <dsp:spPr>
        <a:xfrm>
          <a:off x="0" y="2823922"/>
          <a:ext cx="4219907" cy="1193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sz="2000" kern="1200"/>
            <a:t>③自分と相手の両立・共存を探る</a:t>
          </a:r>
          <a:endParaRPr lang="en-US" sz="2000" kern="1200"/>
        </a:p>
      </dsp:txBody>
      <dsp:txXfrm>
        <a:off x="58257" y="2882179"/>
        <a:ext cx="4103393" cy="1076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DAC06-E002-E94F-94C5-79B95D4FF4DC}">
      <dsp:nvSpPr>
        <dsp:cNvPr id="0" name=""/>
        <dsp:cNvSpPr/>
      </dsp:nvSpPr>
      <dsp:spPr>
        <a:xfrm rot="16200000">
          <a:off x="2554" y="307"/>
          <a:ext cx="3146207" cy="314620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kumimoji="1" lang="ja-JP" sz="1900" kern="1200"/>
            <a:t>心理的な葛藤を抱えていることへはケアする</a:t>
          </a:r>
          <a:endParaRPr lang="en-US" sz="1900" kern="1200"/>
        </a:p>
      </dsp:txBody>
      <dsp:txXfrm rot="5400000">
        <a:off x="2554" y="786859"/>
        <a:ext cx="2595621" cy="1573103"/>
      </dsp:txXfrm>
    </dsp:sp>
    <dsp:sp modelId="{EB3148B4-0A46-2F4A-B239-18EDB031787C}">
      <dsp:nvSpPr>
        <dsp:cNvPr id="0" name=""/>
        <dsp:cNvSpPr/>
      </dsp:nvSpPr>
      <dsp:spPr>
        <a:xfrm rot="5400000">
          <a:off x="4737937" y="307"/>
          <a:ext cx="3146207" cy="314620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kumimoji="1" lang="ja-JP" sz="1900" kern="1200"/>
            <a:t>妥協点・折り合いのハードルの高さはその子にあったもので</a:t>
          </a:r>
          <a:endParaRPr lang="en-US" sz="1900" kern="1200"/>
        </a:p>
      </dsp:txBody>
      <dsp:txXfrm rot="-5400000">
        <a:off x="5288523" y="786859"/>
        <a:ext cx="2595621" cy="15731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72441-BB64-8E4B-9AD4-ECD53FE005D2}">
      <dsp:nvSpPr>
        <dsp:cNvPr id="0" name=""/>
        <dsp:cNvSpPr/>
      </dsp:nvSpPr>
      <dsp:spPr>
        <a:xfrm>
          <a:off x="0" y="24531"/>
          <a:ext cx="4219907" cy="8349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kumimoji="1" lang="ja-JP" sz="1000" kern="1200"/>
            <a:t>感情の部分への共感はしてあげる</a:t>
          </a:r>
          <a:endParaRPr lang="en-US" sz="1000" kern="1200"/>
        </a:p>
      </dsp:txBody>
      <dsp:txXfrm>
        <a:off x="40761" y="65292"/>
        <a:ext cx="4138385" cy="753474"/>
      </dsp:txXfrm>
    </dsp:sp>
    <dsp:sp modelId="{7DC9AA71-77A3-C949-8699-115BAB44E977}">
      <dsp:nvSpPr>
        <dsp:cNvPr id="0" name=""/>
        <dsp:cNvSpPr/>
      </dsp:nvSpPr>
      <dsp:spPr>
        <a:xfrm>
          <a:off x="0" y="888327"/>
          <a:ext cx="4219907" cy="834996"/>
        </a:xfrm>
        <a:prstGeom prst="roundRect">
          <a:avLst/>
        </a:prstGeom>
        <a:solidFill>
          <a:schemeClr val="accent2">
            <a:hueOff val="-209503"/>
            <a:satOff val="-223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kumimoji="1" lang="ja-JP" sz="1000" kern="1200"/>
            <a:t>（ママがいいよね、淋しいかったね、バイバイしたかったんだよね、それが欲しいんだよね、こっちがいいんだね・・・）</a:t>
          </a:r>
          <a:endParaRPr lang="en-US" sz="1000" kern="1200"/>
        </a:p>
      </dsp:txBody>
      <dsp:txXfrm>
        <a:off x="40761" y="929088"/>
        <a:ext cx="4138385" cy="753474"/>
      </dsp:txXfrm>
    </dsp:sp>
    <dsp:sp modelId="{9536004D-CAA0-D14F-8F32-40DD3C0564D8}">
      <dsp:nvSpPr>
        <dsp:cNvPr id="0" name=""/>
        <dsp:cNvSpPr/>
      </dsp:nvSpPr>
      <dsp:spPr>
        <a:xfrm>
          <a:off x="0" y="1752123"/>
          <a:ext cx="4219907" cy="834996"/>
        </a:xfrm>
        <a:prstGeom prst="roundRect">
          <a:avLst/>
        </a:prstGeom>
        <a:solidFill>
          <a:schemeClr val="accent2">
            <a:hueOff val="-419007"/>
            <a:satOff val="-447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kumimoji="1" lang="ja-JP" sz="1000" kern="1200"/>
            <a:t>選択肢としてのその決定・判断には同意しない（できない）</a:t>
          </a:r>
          <a:endParaRPr lang="en-US" sz="1000" kern="1200"/>
        </a:p>
      </dsp:txBody>
      <dsp:txXfrm>
        <a:off x="40761" y="1792884"/>
        <a:ext cx="4138385" cy="753474"/>
      </dsp:txXfrm>
    </dsp:sp>
    <dsp:sp modelId="{6002F4C0-1E98-0941-889F-72C3000BA36D}">
      <dsp:nvSpPr>
        <dsp:cNvPr id="0" name=""/>
        <dsp:cNvSpPr/>
      </dsp:nvSpPr>
      <dsp:spPr>
        <a:xfrm>
          <a:off x="0" y="2615920"/>
          <a:ext cx="4219907" cy="834996"/>
        </a:xfrm>
        <a:prstGeom prst="roundRect">
          <a:avLst/>
        </a:prstGeom>
        <a:solidFill>
          <a:schemeClr val="accent2">
            <a:hueOff val="-628510"/>
            <a:satOff val="-6713"/>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kumimoji="1" lang="ja-JP" sz="1000" kern="1200"/>
            <a:t>（今度はそうしようね、ごめんね、そこは無理なんだ、それができたらいいけどできないねえ、やってみたいだろうけどやっちゃダメなんだよ・・）</a:t>
          </a:r>
          <a:endParaRPr lang="en-US" sz="1000" kern="1200"/>
        </a:p>
      </dsp:txBody>
      <dsp:txXfrm>
        <a:off x="40761" y="2656681"/>
        <a:ext cx="4138385" cy="753474"/>
      </dsp:txXfrm>
    </dsp:sp>
    <dsp:sp modelId="{94709ACE-75F7-2A45-B73D-C3B40688455F}">
      <dsp:nvSpPr>
        <dsp:cNvPr id="0" name=""/>
        <dsp:cNvSpPr/>
      </dsp:nvSpPr>
      <dsp:spPr>
        <a:xfrm>
          <a:off x="0" y="3479716"/>
          <a:ext cx="4219907" cy="834996"/>
        </a:xfrm>
        <a:prstGeom prst="round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kumimoji="1" lang="ja-JP" sz="1000" kern="1200"/>
            <a:t>殺人犯を目の前にした心理カウンセラーの例</a:t>
          </a:r>
          <a:endParaRPr lang="en-US" sz="1000" kern="1200"/>
        </a:p>
      </dsp:txBody>
      <dsp:txXfrm>
        <a:off x="40761" y="3520477"/>
        <a:ext cx="4138385" cy="753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143000" y="1122363"/>
            <a:ext cx="6858000" cy="2387600"/>
          </a:xfrm>
        </p:spPr>
        <p:txBody>
          <a:bodyPr anchor="b"/>
          <a:lstStyle>
            <a:lvl1pPr algn="ctr">
              <a:lnSpc>
                <a:spcPct val="110000"/>
              </a:lnSpc>
              <a:defRPr sz="33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143000" y="3602038"/>
            <a:ext cx="6858000" cy="1655762"/>
          </a:xfrm>
        </p:spPr>
        <p:txBody>
          <a:bodyPr/>
          <a:lstStyle>
            <a:lvl1pPr marL="0" indent="0" algn="ctr">
              <a:buNone/>
              <a:defRPr sz="15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4/9/21</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84323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4/9/21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26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4/9/21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4453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6C689-CCE5-FB4D-B0DD-B56E57A75E0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72BF00-916D-9948-9A57-45C4066024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BA9BFE8-EF22-8741-8B49-8A1A2B6CD099}"/>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5" name="フッター プレースホルダー 4">
            <a:extLst>
              <a:ext uri="{FF2B5EF4-FFF2-40B4-BE49-F238E27FC236}">
                <a16:creationId xmlns:a16="http://schemas.microsoft.com/office/drawing/2014/main" id="{1A99185E-9210-F244-B519-5A7039FB9D9B}"/>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32FCC75-0E2C-E148-9D8A-0751EFD62ECE}"/>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8107261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9CAC8-0AA1-7941-AB8F-4633EDE9417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BC2BC-8664-B941-91FA-2C09ACD4A7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A3C22D-CD62-FE4C-94E4-00A0847650C1}"/>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5" name="フッター プレースホルダー 4">
            <a:extLst>
              <a:ext uri="{FF2B5EF4-FFF2-40B4-BE49-F238E27FC236}">
                <a16:creationId xmlns:a16="http://schemas.microsoft.com/office/drawing/2014/main" id="{81AAB711-4B5C-DF44-A65F-4EF7EBAD1A8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7FEB6F6-2189-134D-9BA7-2AA4509DF3A6}"/>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287674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CABE6-0EF0-5C48-B929-EB1A7277F729}"/>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5FDC0B-29C6-1845-B78D-7904A0729C7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EF5127-7036-4F47-9A2F-28FE7848BA3C}"/>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5" name="フッター プレースホルダー 4">
            <a:extLst>
              <a:ext uri="{FF2B5EF4-FFF2-40B4-BE49-F238E27FC236}">
                <a16:creationId xmlns:a16="http://schemas.microsoft.com/office/drawing/2014/main" id="{A5DD41E8-8F58-6049-8091-7EC355C69D8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EDA807E-AC08-D64E-9A8A-72614A419059}"/>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871248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877ED-73EB-E94F-9DC1-DBF7255346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D55D59-0C60-F345-B3B9-09683F037E3F}"/>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DE74BC8-F4FC-044D-A103-71B29DC229E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0EA98C-ECE1-B648-BFC8-8988B7ACA835}"/>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6" name="フッター プレースホルダー 5">
            <a:extLst>
              <a:ext uri="{FF2B5EF4-FFF2-40B4-BE49-F238E27FC236}">
                <a16:creationId xmlns:a16="http://schemas.microsoft.com/office/drawing/2014/main" id="{5453287A-490A-CA49-BBFF-D63D9AF11B2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FC407A19-F9C5-1E46-8642-6E503B91049D}"/>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628329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5A10B-E032-A04F-88B7-F6475C89D5F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5ABE1D-E9C0-8D41-A1C5-6866FFADED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BE9A5B5-6277-F547-B9CE-E2D887C0FDA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638700B-4ED4-D344-B7B1-DF97C5E138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461A7B0-C252-3846-AD56-4369F3C8446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A097ED2-9C4D-864D-A89D-3B361EB80A4A}"/>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8" name="フッター プレースホルダー 7">
            <a:extLst>
              <a:ext uri="{FF2B5EF4-FFF2-40B4-BE49-F238E27FC236}">
                <a16:creationId xmlns:a16="http://schemas.microsoft.com/office/drawing/2014/main" id="{209E499A-A581-2049-A484-E7CB88D4DB08}"/>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6DE10823-B1E8-4A4B-ACBA-438ACA357DB8}"/>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9590125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A1D8D1-2851-F24C-8C79-5598D3748B7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56956F-467D-A24C-8055-193EC6CC521B}"/>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4" name="フッター プレースホルダー 3">
            <a:extLst>
              <a:ext uri="{FF2B5EF4-FFF2-40B4-BE49-F238E27FC236}">
                <a16:creationId xmlns:a16="http://schemas.microsoft.com/office/drawing/2014/main" id="{34CCCCF0-C551-4348-AC20-81BB18B003B2}"/>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E14846EB-579F-FF4D-85A7-EFCFB7A1E00B}"/>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76447854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2F86B2-FF64-7541-B46E-4E13B1CB3CFF}"/>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3" name="フッター プレースホルダー 2">
            <a:extLst>
              <a:ext uri="{FF2B5EF4-FFF2-40B4-BE49-F238E27FC236}">
                <a16:creationId xmlns:a16="http://schemas.microsoft.com/office/drawing/2014/main" id="{F230DEC4-40A2-1C4E-A31A-9EEF53FDA72B}"/>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9A920C85-D719-5843-AD9A-30DC2474B9C3}"/>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36945608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01A0A-808C-9A41-85CF-D8630C597EE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DE0D7C-07ED-3347-A2C7-9510459167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99B47F-0365-3449-BBE1-B5983EB77F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C1ECE9-2428-BC40-8CC4-FA4B8DE6F6A9}"/>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6" name="フッター プレースホルダー 5">
            <a:extLst>
              <a:ext uri="{FF2B5EF4-FFF2-40B4-BE49-F238E27FC236}">
                <a16:creationId xmlns:a16="http://schemas.microsoft.com/office/drawing/2014/main" id="{1B671A77-4618-6948-B4FA-10E89EB13D6E}"/>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906FFAB-ECC4-5547-B9CB-3434D5F3AC47}"/>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535340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628650" y="365761"/>
            <a:ext cx="78867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4/9/21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5167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016A4-2815-874A-BBF5-6400ED8359A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E94F82-3D74-D24D-B5EF-79A82941C44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4B2A7BF-564F-F549-8349-749E5EDA59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BC89B2-F88F-024E-ABEF-27BCD6064C20}"/>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6" name="フッター プレースホルダー 5">
            <a:extLst>
              <a:ext uri="{FF2B5EF4-FFF2-40B4-BE49-F238E27FC236}">
                <a16:creationId xmlns:a16="http://schemas.microsoft.com/office/drawing/2014/main" id="{606DCD3F-041A-9F40-9510-7A8683C5C2E4}"/>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211C8505-3374-3B4A-8B60-D239C2DB0064}"/>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5325678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8FAE1-5774-204E-AC23-1853B04C026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704946-7456-C24C-A4E0-A7787A637BD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F108C7-C1A6-5F46-A430-4247C155BF32}"/>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5" name="フッター プレースホルダー 4">
            <a:extLst>
              <a:ext uri="{FF2B5EF4-FFF2-40B4-BE49-F238E27FC236}">
                <a16:creationId xmlns:a16="http://schemas.microsoft.com/office/drawing/2014/main" id="{B446BDDE-7922-6C44-913A-C7D22D2669B2}"/>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514CB5-A4E4-174D-8CCF-BB7BCA1E9BB7}"/>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22118271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F5C09D7-06D0-2B4C-BC21-0572118D9AB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309678-5764-E840-B30C-87340467614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AD58F9-868B-2247-825C-A717A39FFDCF}"/>
              </a:ext>
            </a:extLst>
          </p:cNvPr>
          <p:cNvSpPr>
            <a:spLocks noGrp="1"/>
          </p:cNvSpPr>
          <p:nvPr>
            <p:ph type="dt" sz="half" idx="10"/>
          </p:nvPr>
        </p:nvSpPr>
        <p:spPr/>
        <p:txBody>
          <a:bodyPr/>
          <a:lstStyle/>
          <a:p>
            <a:fld id="{57E0CF6C-748E-4B7A-BC8B-3011EF78ED13}" type="datetime1">
              <a:rPr lang="en-US" smtClean="0"/>
              <a:pPr/>
              <a:t>4/9/21</a:t>
            </a:fld>
            <a:endParaRPr lang="en-US" dirty="0"/>
          </a:p>
        </p:txBody>
      </p:sp>
      <p:sp>
        <p:nvSpPr>
          <p:cNvPr id="5" name="フッター プレースホルダー 4">
            <a:extLst>
              <a:ext uri="{FF2B5EF4-FFF2-40B4-BE49-F238E27FC236}">
                <a16:creationId xmlns:a16="http://schemas.microsoft.com/office/drawing/2014/main" id="{9C1B8A3C-EF7F-F747-8DB8-8F650BDF09B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C691C9FB-787F-0B4E-A359-37D4A46FA0A1}"/>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5198156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623888" y="1709739"/>
            <a:ext cx="7886700" cy="2852737"/>
          </a:xfrm>
        </p:spPr>
        <p:txBody>
          <a:bodyPr anchor="b"/>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4/9/21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831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628650" y="365761"/>
            <a:ext cx="78867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4/9/21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1900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629842" y="1752600"/>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629842" y="2667000"/>
            <a:ext cx="3868340"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4629150" y="1752600"/>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4629150" y="2667000"/>
            <a:ext cx="3887391"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4/9/21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2390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628650" y="365761"/>
            <a:ext cx="78867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4/9/21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627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4/9/21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0655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4/9/21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0464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4/9/21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337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9144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2"/>
            <a:ext cx="9144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628650" y="425451"/>
            <a:ext cx="78867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628650" y="1949451"/>
            <a:ext cx="7886700" cy="4195763"/>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628650" y="6324601"/>
            <a:ext cx="2057400" cy="365125"/>
          </a:xfrm>
          <a:prstGeom prst="rect">
            <a:avLst/>
          </a:prstGeom>
        </p:spPr>
        <p:txBody>
          <a:bodyPr lIns="109728" tIns="109728" rIns="109728" bIns="91440" anchor="ctr"/>
          <a:lstStyle>
            <a:lvl1pPr algn="l">
              <a:defRPr sz="675" spc="45">
                <a:solidFill>
                  <a:schemeClr val="bg1">
                    <a:alpha val="60000"/>
                  </a:schemeClr>
                </a:solidFill>
                <a:latin typeface="+mn-lt"/>
              </a:defRPr>
            </a:lvl1pPr>
          </a:lstStyle>
          <a:p>
            <a:fld id="{57E0CF6C-748E-4B7A-BC8B-3011EF78ED13}" type="datetime1">
              <a:rPr lang="en-US" smtClean="0"/>
              <a:pPr/>
              <a:t>4/9/21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3028950" y="6324601"/>
            <a:ext cx="3086100" cy="365125"/>
          </a:xfrm>
          <a:prstGeom prst="rect">
            <a:avLst/>
          </a:prstGeom>
        </p:spPr>
        <p:txBody>
          <a:bodyPr lIns="109728" tIns="109728" rIns="109728" bIns="91440" anchor="ctr"/>
          <a:lstStyle>
            <a:lvl1pPr algn="ctr">
              <a:defRPr sz="675" spc="45">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6457950" y="6324601"/>
            <a:ext cx="2057400" cy="365125"/>
          </a:xfrm>
          <a:prstGeom prst="rect">
            <a:avLst/>
          </a:prstGeom>
        </p:spPr>
        <p:txBody>
          <a:bodyPr lIns="109728" tIns="109728" rIns="109728" bIns="91440" anchor="ctr"/>
          <a:lstStyle>
            <a:lvl1pPr algn="r">
              <a:defRPr sz="675">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2001119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7" r:id="rId9"/>
    <p:sldLayoutId id="2147483695" r:id="rId10"/>
    <p:sldLayoutId id="2147483696" r:id="rId11"/>
  </p:sldLayoutIdLst>
  <p:hf sldNum="0" hdr="0" ftr="0" dt="0"/>
  <p:txStyles>
    <p:titleStyle>
      <a:lvl1pPr algn="l" defTabSz="685800" rtl="0" eaLnBrk="1" latinLnBrk="0" hangingPunct="1">
        <a:lnSpc>
          <a:spcPct val="100000"/>
        </a:lnSpc>
        <a:spcBef>
          <a:spcPct val="0"/>
        </a:spcBef>
        <a:buNone/>
        <a:defRPr sz="3300" b="1" kern="1200" spc="90">
          <a:solidFill>
            <a:schemeClr val="bg1"/>
          </a:solidFill>
          <a:latin typeface="+mj-lt"/>
          <a:ea typeface="+mj-ea"/>
          <a:cs typeface="+mj-cs"/>
        </a:defRPr>
      </a:lvl1pPr>
    </p:titleStyle>
    <p:bodyStyle>
      <a:lvl1pPr marL="171450" indent="-171450" algn="l" defTabSz="685800" rtl="0" eaLnBrk="1" latinLnBrk="0" hangingPunct="1">
        <a:lnSpc>
          <a:spcPct val="114000"/>
        </a:lnSpc>
        <a:spcBef>
          <a:spcPts val="750"/>
        </a:spcBef>
        <a:buClr>
          <a:schemeClr val="accent1"/>
        </a:buClr>
        <a:buFont typeface="Arial" panose="020B0604020202020204" pitchFamily="34" charset="0"/>
        <a:buChar char="•"/>
        <a:defRPr sz="1800" kern="1200" spc="75">
          <a:solidFill>
            <a:schemeClr val="bg1"/>
          </a:solidFill>
          <a:latin typeface="+mn-lt"/>
          <a:ea typeface="+mn-ea"/>
          <a:cs typeface="+mn-cs"/>
        </a:defRPr>
      </a:lvl1pPr>
      <a:lvl2pPr marL="514350" indent="-171450" algn="l" defTabSz="685800" rtl="0" eaLnBrk="1" latinLnBrk="0" hangingPunct="1">
        <a:lnSpc>
          <a:spcPct val="114000"/>
        </a:lnSpc>
        <a:spcBef>
          <a:spcPts val="375"/>
        </a:spcBef>
        <a:buClr>
          <a:schemeClr val="accent1"/>
        </a:buClr>
        <a:buFont typeface="Arial" panose="020B0604020202020204" pitchFamily="34" charset="0"/>
        <a:buChar char="•"/>
        <a:defRPr sz="1500" kern="1200" spc="75">
          <a:solidFill>
            <a:schemeClr val="bg1"/>
          </a:solidFill>
          <a:latin typeface="+mn-lt"/>
          <a:ea typeface="+mn-ea"/>
          <a:cs typeface="+mn-cs"/>
        </a:defRPr>
      </a:lvl2pPr>
      <a:lvl3pPr marL="857250" indent="-171450" algn="l" defTabSz="685800" rtl="0" eaLnBrk="1" latinLnBrk="0" hangingPunct="1">
        <a:lnSpc>
          <a:spcPct val="114000"/>
        </a:lnSpc>
        <a:spcBef>
          <a:spcPts val="375"/>
        </a:spcBef>
        <a:buClr>
          <a:schemeClr val="accent1"/>
        </a:buClr>
        <a:buFont typeface="Arial" panose="020B0604020202020204" pitchFamily="34" charset="0"/>
        <a:buChar char="•"/>
        <a:defRPr sz="1350" kern="1200" spc="75">
          <a:solidFill>
            <a:schemeClr val="bg1"/>
          </a:solidFill>
          <a:latin typeface="+mn-lt"/>
          <a:ea typeface="+mn-ea"/>
          <a:cs typeface="+mn-cs"/>
        </a:defRPr>
      </a:lvl3pPr>
      <a:lvl4pPr marL="1200150" indent="-171450" algn="l" defTabSz="685800" rtl="0" eaLnBrk="1" latinLnBrk="0" hangingPunct="1">
        <a:lnSpc>
          <a:spcPct val="114000"/>
        </a:lnSpc>
        <a:spcBef>
          <a:spcPts val="375"/>
        </a:spcBef>
        <a:buClr>
          <a:schemeClr val="accent1"/>
        </a:buClr>
        <a:buFont typeface="Arial" panose="020B0604020202020204" pitchFamily="34" charset="0"/>
        <a:buChar char="•"/>
        <a:defRPr sz="1200" kern="1200" spc="75">
          <a:solidFill>
            <a:schemeClr val="bg1"/>
          </a:solidFill>
          <a:latin typeface="+mn-lt"/>
          <a:ea typeface="+mn-ea"/>
          <a:cs typeface="+mn-cs"/>
        </a:defRPr>
      </a:lvl4pPr>
      <a:lvl5pPr marL="1543050" indent="-171450" algn="l" defTabSz="685800" rtl="0" eaLnBrk="1" latinLnBrk="0" hangingPunct="1">
        <a:lnSpc>
          <a:spcPct val="114000"/>
        </a:lnSpc>
        <a:spcBef>
          <a:spcPts val="375"/>
        </a:spcBef>
        <a:buClr>
          <a:schemeClr val="accent1"/>
        </a:buClr>
        <a:buFont typeface="Arial" panose="020B0604020202020204" pitchFamily="34" charset="0"/>
        <a:buChar char="•"/>
        <a:defRPr sz="1200" kern="1200" spc="75">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4B73F-7562-664E-AEE8-6C71BD6A97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B77CBC-9730-5D4C-A864-EE7A7575BC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056F22-6BCA-804E-ADC9-C0FE81C843C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E0CF6C-748E-4B7A-BC8B-3011EF78ED13}" type="datetime1">
              <a:rPr lang="en-US" smtClean="0"/>
              <a:pPr/>
              <a:t>4/9/21</a:t>
            </a:fld>
            <a:endParaRPr lang="en-US" dirty="0"/>
          </a:p>
        </p:txBody>
      </p:sp>
      <p:sp>
        <p:nvSpPr>
          <p:cNvPr id="5" name="フッター プレースホルダー 4">
            <a:extLst>
              <a:ext uri="{FF2B5EF4-FFF2-40B4-BE49-F238E27FC236}">
                <a16:creationId xmlns:a16="http://schemas.microsoft.com/office/drawing/2014/main" id="{A3DBFADB-B949-374F-93CE-25031EA1CE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6BAE2984-7EFD-8B43-82A7-E4E90BA623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129454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2" name="タイトル 1">
            <a:extLst>
              <a:ext uri="{FF2B5EF4-FFF2-40B4-BE49-F238E27FC236}">
                <a16:creationId xmlns:a16="http://schemas.microsoft.com/office/drawing/2014/main" id="{8CD164D0-61A1-4A4F-80BD-D7F802B6A61F}"/>
              </a:ext>
            </a:extLst>
          </p:cNvPr>
          <p:cNvSpPr>
            <a:spLocks noGrp="1"/>
          </p:cNvSpPr>
          <p:nvPr>
            <p:ph type="ctrTitle"/>
          </p:nvPr>
        </p:nvSpPr>
        <p:spPr>
          <a:xfrm>
            <a:off x="628651" y="1242142"/>
            <a:ext cx="4348412" cy="2000250"/>
          </a:xfrm>
        </p:spPr>
        <p:txBody>
          <a:bodyPr anchor="b">
            <a:normAutofit/>
          </a:bodyPr>
          <a:lstStyle/>
          <a:p>
            <a:pPr algn="l"/>
            <a:r>
              <a:rPr kumimoji="1" lang="ja-JP" altLang="en-US">
                <a:solidFill>
                  <a:schemeClr val="tx2"/>
                </a:solidFill>
              </a:rPr>
              <a:t>ぐんぐん保護者会</a:t>
            </a:r>
          </a:p>
        </p:txBody>
      </p:sp>
      <p:sp>
        <p:nvSpPr>
          <p:cNvPr id="3" name="字幕 2">
            <a:extLst>
              <a:ext uri="{FF2B5EF4-FFF2-40B4-BE49-F238E27FC236}">
                <a16:creationId xmlns:a16="http://schemas.microsoft.com/office/drawing/2014/main" id="{C6777616-0B6F-8649-AAAA-A72DF1A5FEBB}"/>
              </a:ext>
            </a:extLst>
          </p:cNvPr>
          <p:cNvSpPr>
            <a:spLocks noGrp="1"/>
          </p:cNvSpPr>
          <p:nvPr>
            <p:ph type="subTitle" idx="1"/>
          </p:nvPr>
        </p:nvSpPr>
        <p:spPr>
          <a:xfrm>
            <a:off x="628650" y="3413841"/>
            <a:ext cx="4348412" cy="1339268"/>
          </a:xfrm>
        </p:spPr>
        <p:txBody>
          <a:bodyPr anchor="t">
            <a:normAutofit/>
          </a:bodyPr>
          <a:lstStyle/>
          <a:p>
            <a:pPr algn="l"/>
            <a:r>
              <a:rPr kumimoji="1" lang="ja-JP" altLang="en-US" sz="1650">
                <a:solidFill>
                  <a:schemeClr val="tx2"/>
                </a:solidFill>
              </a:rPr>
              <a:t>千代田せいが保育園　２０２１年４月７日</a:t>
            </a:r>
          </a:p>
        </p:txBody>
      </p:sp>
      <p:pic>
        <p:nvPicPr>
          <p:cNvPr id="4" name="Picture 3">
            <a:extLst>
              <a:ext uri="{FF2B5EF4-FFF2-40B4-BE49-F238E27FC236}">
                <a16:creationId xmlns:a16="http://schemas.microsoft.com/office/drawing/2014/main" id="{83B326AE-64BA-4A9E-BC2C-DAD055B12882}"/>
              </a:ext>
            </a:extLst>
          </p:cNvPr>
          <p:cNvPicPr>
            <a:picLocks noChangeAspect="1"/>
          </p:cNvPicPr>
          <p:nvPr/>
        </p:nvPicPr>
        <p:blipFill rotWithShape="1">
          <a:blip r:embed="rId2"/>
          <a:srcRect r="14984" b="-1"/>
          <a:stretch/>
        </p:blipFill>
        <p:spPr>
          <a:xfrm>
            <a:off x="5372100" y="857257"/>
            <a:ext cx="3771900" cy="4270352"/>
          </a:xfrm>
          <a:prstGeom prst="rect">
            <a:avLst/>
          </a:prstGeom>
        </p:spPr>
      </p:pic>
      <p:sp>
        <p:nvSpPr>
          <p:cNvPr id="33" name="Rectangle 12">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27609"/>
            <a:ext cx="9144000" cy="87314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295" y="5127608"/>
            <a:ext cx="9143999" cy="873141"/>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53543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498711" cy="51435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498711" cy="51435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タイトル 1">
            <a:extLst>
              <a:ext uri="{FF2B5EF4-FFF2-40B4-BE49-F238E27FC236}">
                <a16:creationId xmlns:a16="http://schemas.microsoft.com/office/drawing/2014/main" id="{3A644EC2-B8CD-314C-93D9-F29FAC79AD93}"/>
              </a:ext>
            </a:extLst>
          </p:cNvPr>
          <p:cNvSpPr>
            <a:spLocks noGrp="1"/>
          </p:cNvSpPr>
          <p:nvPr>
            <p:ph type="title"/>
          </p:nvPr>
        </p:nvSpPr>
        <p:spPr>
          <a:xfrm>
            <a:off x="628651" y="1277110"/>
            <a:ext cx="3657600" cy="4183451"/>
          </a:xfrm>
        </p:spPr>
        <p:txBody>
          <a:bodyPr>
            <a:normAutofit/>
          </a:bodyPr>
          <a:lstStyle/>
          <a:p>
            <a:r>
              <a:rPr kumimoji="1" lang="ja-JP" altLang="en-US"/>
              <a:t>問題解決の３つの方向性</a:t>
            </a:r>
            <a:br>
              <a:rPr kumimoji="1" lang="en-US" altLang="ja-JP" dirty="0"/>
            </a:br>
            <a:r>
              <a:rPr kumimoji="1" lang="ja-JP" altLang="en-US"/>
              <a:t>子どもの要求が具体的な場合（おもちゃ買って）</a:t>
            </a:r>
          </a:p>
        </p:txBody>
      </p:sp>
      <p:graphicFrame>
        <p:nvGraphicFramePr>
          <p:cNvPr id="5" name="コンテンツ プレースホルダー 2">
            <a:extLst>
              <a:ext uri="{FF2B5EF4-FFF2-40B4-BE49-F238E27FC236}">
                <a16:creationId xmlns:a16="http://schemas.microsoft.com/office/drawing/2014/main" id="{FDCBD112-2F6E-4F85-8DC6-2314D2035701}"/>
              </a:ext>
            </a:extLst>
          </p:cNvPr>
          <p:cNvGraphicFramePr>
            <a:graphicFrameLocks noGrp="1"/>
          </p:cNvGraphicFramePr>
          <p:nvPr>
            <p:ph idx="1"/>
            <p:extLst>
              <p:ext uri="{D42A27DB-BD31-4B8C-83A1-F6EECF244321}">
                <p14:modId xmlns:p14="http://schemas.microsoft.com/office/powerpoint/2010/main" val="3253524571"/>
              </p:ext>
            </p:extLst>
          </p:nvPr>
        </p:nvGraphicFramePr>
        <p:xfrm>
          <a:off x="4638343" y="1114825"/>
          <a:ext cx="4219907" cy="4339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96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0" name="Rectangle 1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2" name="Rectangle 14">
            <a:extLst>
              <a:ext uri="{FF2B5EF4-FFF2-40B4-BE49-F238E27FC236}">
                <a16:creationId xmlns:a16="http://schemas.microsoft.com/office/drawing/2014/main" id="{C4056FD6-9767-4B1A-ACC2-9883F6A5B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34946" cy="5143500"/>
          </a:xfrm>
          <a:prstGeom prst="rect">
            <a:avLst/>
          </a:prstGeom>
          <a:blipFill dpi="0" rotWithShape="1">
            <a:blip r:embed="rId2">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チェス ゲームのチェックメイト">
            <a:extLst>
              <a:ext uri="{FF2B5EF4-FFF2-40B4-BE49-F238E27FC236}">
                <a16:creationId xmlns:a16="http://schemas.microsoft.com/office/drawing/2014/main" id="{D28D5098-0C0C-422C-A18C-8D8C6139BEB7}"/>
              </a:ext>
            </a:extLst>
          </p:cNvPr>
          <p:cNvPicPr>
            <a:picLocks noChangeAspect="1"/>
          </p:cNvPicPr>
          <p:nvPr/>
        </p:nvPicPr>
        <p:blipFill rotWithShape="1">
          <a:blip r:embed="rId3">
            <a:alphaModFix amt="70000"/>
          </a:blip>
          <a:srcRect t="25739" r="-1" b="-1"/>
          <a:stretch/>
        </p:blipFill>
        <p:spPr>
          <a:xfrm>
            <a:off x="15" y="857257"/>
            <a:ext cx="9141699" cy="5142461"/>
          </a:xfrm>
          <a:prstGeom prst="rect">
            <a:avLst/>
          </a:prstGeom>
        </p:spPr>
      </p:pic>
      <p:sp>
        <p:nvSpPr>
          <p:cNvPr id="2" name="タイトル 1">
            <a:extLst>
              <a:ext uri="{FF2B5EF4-FFF2-40B4-BE49-F238E27FC236}">
                <a16:creationId xmlns:a16="http://schemas.microsoft.com/office/drawing/2014/main" id="{A1D39B1F-7990-6C45-8266-B545AF4D511D}"/>
              </a:ext>
            </a:extLst>
          </p:cNvPr>
          <p:cNvSpPr>
            <a:spLocks noGrp="1"/>
          </p:cNvSpPr>
          <p:nvPr>
            <p:ph type="ctrTitle"/>
          </p:nvPr>
        </p:nvSpPr>
        <p:spPr>
          <a:xfrm>
            <a:off x="747207" y="1415932"/>
            <a:ext cx="7642553" cy="2359391"/>
          </a:xfrm>
        </p:spPr>
        <p:txBody>
          <a:bodyPr vert="horz" lIns="68580" tIns="34290" rIns="68580" bIns="34290" rtlCol="0" anchor="b">
            <a:normAutofit/>
          </a:bodyPr>
          <a:lstStyle/>
          <a:p>
            <a:r>
              <a:rPr kumimoji="1" lang="en-US" altLang="ja-JP" sz="3900">
                <a:solidFill>
                  <a:srgbClr val="FFFFFF"/>
                </a:solidFill>
              </a:rPr>
              <a:t>③</a:t>
            </a:r>
            <a:r>
              <a:rPr kumimoji="1" lang="ja-JP" altLang="en-US" sz="3900">
                <a:solidFill>
                  <a:srgbClr val="FFFFFF"/>
                </a:solidFill>
              </a:rPr>
              <a:t>自分と相手の両立・共存を目指そう</a:t>
            </a:r>
          </a:p>
        </p:txBody>
      </p:sp>
      <p:sp>
        <p:nvSpPr>
          <p:cNvPr id="6" name="字幕 5">
            <a:extLst>
              <a:ext uri="{FF2B5EF4-FFF2-40B4-BE49-F238E27FC236}">
                <a16:creationId xmlns:a16="http://schemas.microsoft.com/office/drawing/2014/main" id="{FE594F33-43AB-034F-9040-5EDF3A630D2D}"/>
              </a:ext>
            </a:extLst>
          </p:cNvPr>
          <p:cNvSpPr>
            <a:spLocks noGrp="1"/>
          </p:cNvSpPr>
          <p:nvPr>
            <p:ph type="subTitle" idx="1"/>
          </p:nvPr>
        </p:nvSpPr>
        <p:spPr>
          <a:xfrm>
            <a:off x="914032" y="3909585"/>
            <a:ext cx="7335995" cy="1542463"/>
          </a:xfrm>
        </p:spPr>
        <p:txBody>
          <a:bodyPr anchor="t">
            <a:normAutofit/>
          </a:bodyPr>
          <a:lstStyle/>
          <a:p>
            <a:r>
              <a:rPr lang="ja-JP" altLang="en-US" sz="1650">
                <a:solidFill>
                  <a:srgbClr val="FFFFFF"/>
                </a:solidFill>
              </a:rPr>
              <a:t>幼児クラスのピーステーブル</a:t>
            </a:r>
          </a:p>
        </p:txBody>
      </p:sp>
    </p:spTree>
    <p:extLst>
      <p:ext uri="{BB962C8B-B14F-4D97-AF65-F5344CB8AC3E}">
        <p14:creationId xmlns:p14="http://schemas.microsoft.com/office/powerpoint/2010/main" val="17795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744247-017B-6E41-AAFD-E15CAF2B0FA3}"/>
              </a:ext>
            </a:extLst>
          </p:cNvPr>
          <p:cNvSpPr>
            <a:spLocks noGrp="1"/>
          </p:cNvSpPr>
          <p:nvPr>
            <p:ph type="title"/>
          </p:nvPr>
        </p:nvSpPr>
        <p:spPr/>
        <p:txBody>
          <a:bodyPr/>
          <a:lstStyle/>
          <a:p>
            <a:r>
              <a:rPr kumimoji="1" lang="ja-JP" altLang="en-US">
                <a:solidFill>
                  <a:srgbClr val="FFFFFF"/>
                </a:solidFill>
              </a:rPr>
              <a:t>自分らしさを失わないで、異なる相手がいることを認め合う共生社会</a:t>
            </a:r>
            <a:endParaRPr kumimoji="1" lang="ja-JP" altLang="en-US"/>
          </a:p>
        </p:txBody>
      </p:sp>
      <p:graphicFrame>
        <p:nvGraphicFramePr>
          <p:cNvPr id="5" name="コンテンツ プレースホルダー 2">
            <a:extLst>
              <a:ext uri="{FF2B5EF4-FFF2-40B4-BE49-F238E27FC236}">
                <a16:creationId xmlns:a16="http://schemas.microsoft.com/office/drawing/2014/main" id="{B9C810EB-1BBC-4EEC-A679-76B2394EEB75}"/>
              </a:ext>
            </a:extLst>
          </p:cNvPr>
          <p:cNvGraphicFramePr>
            <a:graphicFrameLocks noGrp="1"/>
          </p:cNvGraphicFramePr>
          <p:nvPr>
            <p:ph idx="1"/>
          </p:nvPr>
        </p:nvGraphicFramePr>
        <p:xfrm>
          <a:off x="628650" y="2319338"/>
          <a:ext cx="7886700" cy="3146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54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498711" cy="51435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498711" cy="51435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タイトル 1">
            <a:extLst>
              <a:ext uri="{FF2B5EF4-FFF2-40B4-BE49-F238E27FC236}">
                <a16:creationId xmlns:a16="http://schemas.microsoft.com/office/drawing/2014/main" id="{54C08751-827C-9946-9041-052F40115DC5}"/>
              </a:ext>
            </a:extLst>
          </p:cNvPr>
          <p:cNvSpPr>
            <a:spLocks noGrp="1"/>
          </p:cNvSpPr>
          <p:nvPr>
            <p:ph type="title"/>
          </p:nvPr>
        </p:nvSpPr>
        <p:spPr>
          <a:xfrm>
            <a:off x="628651" y="1277110"/>
            <a:ext cx="3657600" cy="4183451"/>
          </a:xfrm>
        </p:spPr>
        <p:txBody>
          <a:bodyPr>
            <a:normAutofit/>
          </a:bodyPr>
          <a:lstStyle/>
          <a:p>
            <a:r>
              <a:rPr kumimoji="1" lang="ja-JP" altLang="en-US"/>
              <a:t>共感はするけど同意はしない</a:t>
            </a:r>
          </a:p>
        </p:txBody>
      </p:sp>
      <p:graphicFrame>
        <p:nvGraphicFramePr>
          <p:cNvPr id="5" name="コンテンツ プレースホルダー 2">
            <a:extLst>
              <a:ext uri="{FF2B5EF4-FFF2-40B4-BE49-F238E27FC236}">
                <a16:creationId xmlns:a16="http://schemas.microsoft.com/office/drawing/2014/main" id="{09DE39C1-FD67-4B66-981C-95D85C82674E}"/>
              </a:ext>
            </a:extLst>
          </p:cNvPr>
          <p:cNvGraphicFramePr>
            <a:graphicFrameLocks noGrp="1"/>
          </p:cNvGraphicFramePr>
          <p:nvPr>
            <p:ph idx="1"/>
            <p:extLst>
              <p:ext uri="{D42A27DB-BD31-4B8C-83A1-F6EECF244321}">
                <p14:modId xmlns:p14="http://schemas.microsoft.com/office/powerpoint/2010/main" val="1018168050"/>
              </p:ext>
            </p:extLst>
          </p:nvPr>
        </p:nvGraphicFramePr>
        <p:xfrm>
          <a:off x="4638343" y="1114825"/>
          <a:ext cx="4219907" cy="4339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5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9144000" cy="1392401"/>
          </a:xfrm>
          <a:prstGeom prst="rect">
            <a:avLst/>
          </a:prstGeom>
        </p:spPr>
      </p:pic>
      <p:sp useBgFill="1">
        <p:nvSpPr>
          <p:cNvPr id="29" name="Rectangle 2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コンテンツ プレースホルダー 4" descr="テキスト, 手紙&#10;&#10;自動的に生成された説明">
            <a:extLst>
              <a:ext uri="{FF2B5EF4-FFF2-40B4-BE49-F238E27FC236}">
                <a16:creationId xmlns:a16="http://schemas.microsoft.com/office/drawing/2014/main" id="{2EF8F120-8F8F-0F4B-A011-4482E2EBE794}"/>
              </a:ext>
            </a:extLst>
          </p:cNvPr>
          <p:cNvPicPr>
            <a:picLocks noGrp="1" noChangeAspect="1"/>
          </p:cNvPicPr>
          <p:nvPr>
            <p:ph idx="1"/>
          </p:nvPr>
        </p:nvPicPr>
        <p:blipFill rotWithShape="1">
          <a:blip r:embed="rId3">
            <a:alphaModFix/>
          </a:blip>
          <a:srcRect r="6671"/>
          <a:stretch/>
        </p:blipFill>
        <p:spPr>
          <a:xfrm>
            <a:off x="-2241" y="10"/>
            <a:ext cx="9141714" cy="6856614"/>
          </a:xfrm>
          <a:prstGeom prst="rect">
            <a:avLst/>
          </a:prstGeom>
        </p:spPr>
      </p:pic>
      <p:pic>
        <p:nvPicPr>
          <p:cNvPr id="33" name="Picture 32">
            <a:extLst>
              <a:ext uri="{FF2B5EF4-FFF2-40B4-BE49-F238E27FC236}">
                <a16:creationId xmlns:a16="http://schemas.microsoft.com/office/drawing/2014/main" id="{BBF9703A-116F-4B3B-B77F-03C8F82F22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alphaModFix amt="60000"/>
            <a:extLst>
              <a:ext uri="{28A0092B-C50C-407E-A947-70E740481C1C}">
                <a14:useLocalDpi xmlns:a14="http://schemas.microsoft.com/office/drawing/2010/main" val="0"/>
              </a:ext>
            </a:extLst>
          </a:blip>
          <a:srcRect t="37018" r="40625"/>
          <a:stretch/>
        </p:blipFill>
        <p:spPr>
          <a:xfrm rot="16200000">
            <a:off x="-150234" y="147995"/>
            <a:ext cx="1447800" cy="1151813"/>
          </a:xfrm>
          <a:prstGeom prst="rect">
            <a:avLst/>
          </a:prstGeom>
        </p:spPr>
      </p:pic>
      <p:pic>
        <p:nvPicPr>
          <p:cNvPr id="35" name="Picture 34">
            <a:extLst>
              <a:ext uri="{FF2B5EF4-FFF2-40B4-BE49-F238E27FC236}">
                <a16:creationId xmlns:a16="http://schemas.microsoft.com/office/drawing/2014/main" id="{A1B4061D-A626-49CE-9EA0-6A70DA7D5F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alphaModFix amt="60000"/>
            <a:extLst>
              <a:ext uri="{28A0092B-C50C-407E-A947-70E740481C1C}">
                <a14:useLocalDpi xmlns:a14="http://schemas.microsoft.com/office/drawing/2010/main" val="0"/>
              </a:ext>
            </a:extLst>
          </a:blip>
          <a:srcRect r="46048"/>
          <a:stretch/>
        </p:blipFill>
        <p:spPr>
          <a:xfrm>
            <a:off x="8110773" y="3672852"/>
            <a:ext cx="1028700" cy="2548349"/>
          </a:xfrm>
          <a:prstGeom prst="rect">
            <a:avLst/>
          </a:prstGeom>
        </p:spPr>
      </p:pic>
    </p:spTree>
    <p:extLst>
      <p:ext uri="{BB962C8B-B14F-4D97-AF65-F5344CB8AC3E}">
        <p14:creationId xmlns:p14="http://schemas.microsoft.com/office/powerpoint/2010/main" val="182341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92BCB106-0167-F34D-B455-A841F65A6836}"/>
              </a:ext>
            </a:extLst>
          </p:cNvPr>
          <p:cNvSpPr>
            <a:spLocks noGrp="1" noChangeArrowheads="1"/>
          </p:cNvSpPr>
          <p:nvPr>
            <p:ph type="title"/>
          </p:nvPr>
        </p:nvSpPr>
        <p:spPr/>
        <p:txBody>
          <a:bodyPr/>
          <a:lstStyle/>
          <a:p>
            <a:pPr eaLnBrk="1" hangingPunct="1"/>
            <a:r>
              <a:rPr lang="ja-JP" altLang="en-US"/>
              <a:t>過干渉</a:t>
            </a:r>
          </a:p>
        </p:txBody>
      </p:sp>
      <p:sp>
        <p:nvSpPr>
          <p:cNvPr id="23555" name="Oval 5">
            <a:extLst>
              <a:ext uri="{FF2B5EF4-FFF2-40B4-BE49-F238E27FC236}">
                <a16:creationId xmlns:a16="http://schemas.microsoft.com/office/drawing/2014/main" id="{AD2489A1-5A56-5144-A359-F0E78C774EFC}"/>
              </a:ext>
            </a:extLst>
          </p:cNvPr>
          <p:cNvSpPr>
            <a:spLocks noChangeArrowheads="1"/>
          </p:cNvSpPr>
          <p:nvPr/>
        </p:nvSpPr>
        <p:spPr bwMode="auto">
          <a:xfrm>
            <a:off x="1763713" y="1989138"/>
            <a:ext cx="1655762"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a:p>
        </p:txBody>
      </p:sp>
      <p:sp>
        <p:nvSpPr>
          <p:cNvPr id="23556" name="Text Box 6">
            <a:extLst>
              <a:ext uri="{FF2B5EF4-FFF2-40B4-BE49-F238E27FC236}">
                <a16:creationId xmlns:a16="http://schemas.microsoft.com/office/drawing/2014/main" id="{85B30736-ED23-1444-8166-9ABE70C3BB63}"/>
              </a:ext>
            </a:extLst>
          </p:cNvPr>
          <p:cNvSpPr txBox="1">
            <a:spLocks noChangeArrowheads="1"/>
          </p:cNvSpPr>
          <p:nvPr/>
        </p:nvSpPr>
        <p:spPr bwMode="auto">
          <a:xfrm>
            <a:off x="3348038" y="1557338"/>
            <a:ext cx="2303462" cy="82391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目標</a:t>
            </a:r>
          </a:p>
        </p:txBody>
      </p:sp>
      <p:sp>
        <p:nvSpPr>
          <p:cNvPr id="23557" name="Text Box 7">
            <a:extLst>
              <a:ext uri="{FF2B5EF4-FFF2-40B4-BE49-F238E27FC236}">
                <a16:creationId xmlns:a16="http://schemas.microsoft.com/office/drawing/2014/main" id="{1D203063-30D6-C249-97A2-F4AE8B0D4197}"/>
              </a:ext>
            </a:extLst>
          </p:cNvPr>
          <p:cNvSpPr txBox="1">
            <a:spLocks noChangeArrowheads="1"/>
          </p:cNvSpPr>
          <p:nvPr/>
        </p:nvSpPr>
        <p:spPr bwMode="auto">
          <a:xfrm>
            <a:off x="3492500" y="5516563"/>
            <a:ext cx="2016125" cy="8239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子ども</a:t>
            </a:r>
          </a:p>
        </p:txBody>
      </p:sp>
      <p:sp>
        <p:nvSpPr>
          <p:cNvPr id="23558" name="Text Box 8">
            <a:extLst>
              <a:ext uri="{FF2B5EF4-FFF2-40B4-BE49-F238E27FC236}">
                <a16:creationId xmlns:a16="http://schemas.microsoft.com/office/drawing/2014/main" id="{79B65CC1-EC04-294B-9EAE-5C727422A329}"/>
              </a:ext>
            </a:extLst>
          </p:cNvPr>
          <p:cNvSpPr txBox="1">
            <a:spLocks noChangeArrowheads="1"/>
          </p:cNvSpPr>
          <p:nvPr/>
        </p:nvSpPr>
        <p:spPr bwMode="auto">
          <a:xfrm>
            <a:off x="900113" y="1773238"/>
            <a:ext cx="1008062" cy="5191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親</a:t>
            </a:r>
          </a:p>
        </p:txBody>
      </p:sp>
      <p:sp>
        <p:nvSpPr>
          <p:cNvPr id="23559" name="Line 9">
            <a:extLst>
              <a:ext uri="{FF2B5EF4-FFF2-40B4-BE49-F238E27FC236}">
                <a16:creationId xmlns:a16="http://schemas.microsoft.com/office/drawing/2014/main" id="{B813035F-DEE0-F647-BC5A-8D88EE967786}"/>
              </a:ext>
            </a:extLst>
          </p:cNvPr>
          <p:cNvSpPr>
            <a:spLocks noChangeShapeType="1"/>
          </p:cNvSpPr>
          <p:nvPr/>
        </p:nvSpPr>
        <p:spPr bwMode="auto">
          <a:xfrm flipH="1" flipV="1">
            <a:off x="3995738" y="5013325"/>
            <a:ext cx="792162" cy="431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0" name="Line 10">
            <a:extLst>
              <a:ext uri="{FF2B5EF4-FFF2-40B4-BE49-F238E27FC236}">
                <a16:creationId xmlns:a16="http://schemas.microsoft.com/office/drawing/2014/main" id="{5767A5BB-F38C-3C48-AB6E-C17479BB9D38}"/>
              </a:ext>
            </a:extLst>
          </p:cNvPr>
          <p:cNvSpPr>
            <a:spLocks noChangeShapeType="1"/>
          </p:cNvSpPr>
          <p:nvPr/>
        </p:nvSpPr>
        <p:spPr bwMode="auto">
          <a:xfrm>
            <a:off x="900113" y="2565400"/>
            <a:ext cx="10080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1" name="Line 11">
            <a:extLst>
              <a:ext uri="{FF2B5EF4-FFF2-40B4-BE49-F238E27FC236}">
                <a16:creationId xmlns:a16="http://schemas.microsoft.com/office/drawing/2014/main" id="{03419582-ADE2-9449-9830-809BAB7EB59A}"/>
              </a:ext>
            </a:extLst>
          </p:cNvPr>
          <p:cNvSpPr>
            <a:spLocks noChangeShapeType="1"/>
          </p:cNvSpPr>
          <p:nvPr/>
        </p:nvSpPr>
        <p:spPr bwMode="auto">
          <a:xfrm>
            <a:off x="2700338" y="5013325"/>
            <a:ext cx="10080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2" name="Line 12">
            <a:extLst>
              <a:ext uri="{FF2B5EF4-FFF2-40B4-BE49-F238E27FC236}">
                <a16:creationId xmlns:a16="http://schemas.microsoft.com/office/drawing/2014/main" id="{DD063277-8E80-7046-ABBE-0A70630D41DA}"/>
              </a:ext>
            </a:extLst>
          </p:cNvPr>
          <p:cNvSpPr>
            <a:spLocks noChangeShapeType="1"/>
          </p:cNvSpPr>
          <p:nvPr/>
        </p:nvSpPr>
        <p:spPr bwMode="auto">
          <a:xfrm flipV="1">
            <a:off x="3924300" y="4508500"/>
            <a:ext cx="935038"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3" name="Line 13">
            <a:extLst>
              <a:ext uri="{FF2B5EF4-FFF2-40B4-BE49-F238E27FC236}">
                <a16:creationId xmlns:a16="http://schemas.microsoft.com/office/drawing/2014/main" id="{4090B01E-E0D6-5D4D-A7A4-20DD6DB3AB51}"/>
              </a:ext>
            </a:extLst>
          </p:cNvPr>
          <p:cNvSpPr>
            <a:spLocks noChangeShapeType="1"/>
          </p:cNvSpPr>
          <p:nvPr/>
        </p:nvSpPr>
        <p:spPr bwMode="auto">
          <a:xfrm flipV="1">
            <a:off x="3924300" y="3429000"/>
            <a:ext cx="935038"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4" name="Line 14">
            <a:extLst>
              <a:ext uri="{FF2B5EF4-FFF2-40B4-BE49-F238E27FC236}">
                <a16:creationId xmlns:a16="http://schemas.microsoft.com/office/drawing/2014/main" id="{5412C4A0-5A38-E744-94E0-C7478DD7E0F9}"/>
              </a:ext>
            </a:extLst>
          </p:cNvPr>
          <p:cNvSpPr>
            <a:spLocks noChangeShapeType="1"/>
          </p:cNvSpPr>
          <p:nvPr/>
        </p:nvSpPr>
        <p:spPr bwMode="auto">
          <a:xfrm flipV="1">
            <a:off x="3924300" y="2492375"/>
            <a:ext cx="935038"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5" name="Line 15">
            <a:extLst>
              <a:ext uri="{FF2B5EF4-FFF2-40B4-BE49-F238E27FC236}">
                <a16:creationId xmlns:a16="http://schemas.microsoft.com/office/drawing/2014/main" id="{B3CE04AF-253C-6247-967F-20B7D116710C}"/>
              </a:ext>
            </a:extLst>
          </p:cNvPr>
          <p:cNvSpPr>
            <a:spLocks noChangeShapeType="1"/>
          </p:cNvSpPr>
          <p:nvPr/>
        </p:nvSpPr>
        <p:spPr bwMode="auto">
          <a:xfrm flipH="1" flipV="1">
            <a:off x="3995738" y="2997200"/>
            <a:ext cx="792162" cy="4333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6" name="Line 16">
            <a:extLst>
              <a:ext uri="{FF2B5EF4-FFF2-40B4-BE49-F238E27FC236}">
                <a16:creationId xmlns:a16="http://schemas.microsoft.com/office/drawing/2014/main" id="{B7E515E4-DC52-D04A-B235-411C4D69846A}"/>
              </a:ext>
            </a:extLst>
          </p:cNvPr>
          <p:cNvSpPr>
            <a:spLocks noChangeShapeType="1"/>
          </p:cNvSpPr>
          <p:nvPr/>
        </p:nvSpPr>
        <p:spPr bwMode="auto">
          <a:xfrm flipH="1" flipV="1">
            <a:off x="3995738" y="4005263"/>
            <a:ext cx="792162" cy="431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7" name="Line 17">
            <a:extLst>
              <a:ext uri="{FF2B5EF4-FFF2-40B4-BE49-F238E27FC236}">
                <a16:creationId xmlns:a16="http://schemas.microsoft.com/office/drawing/2014/main" id="{E9C86BDB-A59A-1042-B5B3-DCB3B7241C84}"/>
              </a:ext>
            </a:extLst>
          </p:cNvPr>
          <p:cNvSpPr>
            <a:spLocks noChangeShapeType="1"/>
          </p:cNvSpPr>
          <p:nvPr/>
        </p:nvSpPr>
        <p:spPr bwMode="auto">
          <a:xfrm>
            <a:off x="2700338" y="4005263"/>
            <a:ext cx="10080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8" name="Line 18">
            <a:extLst>
              <a:ext uri="{FF2B5EF4-FFF2-40B4-BE49-F238E27FC236}">
                <a16:creationId xmlns:a16="http://schemas.microsoft.com/office/drawing/2014/main" id="{8F50A95D-4CBE-3A44-89DA-D7EBBCD0A67F}"/>
              </a:ext>
            </a:extLst>
          </p:cNvPr>
          <p:cNvSpPr>
            <a:spLocks noChangeShapeType="1"/>
          </p:cNvSpPr>
          <p:nvPr/>
        </p:nvSpPr>
        <p:spPr bwMode="auto">
          <a:xfrm>
            <a:off x="2700338" y="3068638"/>
            <a:ext cx="10080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69" name="Line 19">
            <a:extLst>
              <a:ext uri="{FF2B5EF4-FFF2-40B4-BE49-F238E27FC236}">
                <a16:creationId xmlns:a16="http://schemas.microsoft.com/office/drawing/2014/main" id="{7744747B-11B8-2747-9860-1D5ADF277990}"/>
              </a:ext>
            </a:extLst>
          </p:cNvPr>
          <p:cNvSpPr>
            <a:spLocks noChangeShapeType="1"/>
          </p:cNvSpPr>
          <p:nvPr/>
        </p:nvSpPr>
        <p:spPr bwMode="auto">
          <a:xfrm flipH="1">
            <a:off x="5003800" y="4437063"/>
            <a:ext cx="1008063"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3570" name="Line 20">
            <a:extLst>
              <a:ext uri="{FF2B5EF4-FFF2-40B4-BE49-F238E27FC236}">
                <a16:creationId xmlns:a16="http://schemas.microsoft.com/office/drawing/2014/main" id="{D7ED145C-B663-F644-A59B-3C77C57ACD3D}"/>
              </a:ext>
            </a:extLst>
          </p:cNvPr>
          <p:cNvSpPr>
            <a:spLocks noChangeShapeType="1"/>
          </p:cNvSpPr>
          <p:nvPr/>
        </p:nvSpPr>
        <p:spPr bwMode="auto">
          <a:xfrm flipH="1">
            <a:off x="5003800" y="3429000"/>
            <a:ext cx="936625"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fade">
                                      <p:cBhvr>
                                        <p:cTn id="7" dur="2000"/>
                                        <p:tgtEl>
                                          <p:spTgt spid="378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0038054B-98FF-8F45-A2A6-328D0290EB2C}"/>
              </a:ext>
            </a:extLst>
          </p:cNvPr>
          <p:cNvSpPr>
            <a:spLocks noGrp="1" noChangeArrowheads="1"/>
          </p:cNvSpPr>
          <p:nvPr>
            <p:ph type="title"/>
          </p:nvPr>
        </p:nvSpPr>
        <p:spPr/>
        <p:txBody>
          <a:bodyPr/>
          <a:lstStyle/>
          <a:p>
            <a:pPr eaLnBrk="1" hangingPunct="1"/>
            <a:r>
              <a:rPr lang="ja-JP" altLang="en-US"/>
              <a:t>過保護</a:t>
            </a:r>
          </a:p>
        </p:txBody>
      </p:sp>
      <p:sp>
        <p:nvSpPr>
          <p:cNvPr id="24579" name="Oval 3">
            <a:extLst>
              <a:ext uri="{FF2B5EF4-FFF2-40B4-BE49-F238E27FC236}">
                <a16:creationId xmlns:a16="http://schemas.microsoft.com/office/drawing/2014/main" id="{82D015C8-6902-4A4D-87CA-936D6AA091DE}"/>
              </a:ext>
            </a:extLst>
          </p:cNvPr>
          <p:cNvSpPr>
            <a:spLocks noChangeArrowheads="1"/>
          </p:cNvSpPr>
          <p:nvPr/>
        </p:nvSpPr>
        <p:spPr bwMode="auto">
          <a:xfrm>
            <a:off x="1763713" y="1989138"/>
            <a:ext cx="1655762"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a:p>
        </p:txBody>
      </p:sp>
      <p:sp>
        <p:nvSpPr>
          <p:cNvPr id="24580" name="Text Box 4">
            <a:extLst>
              <a:ext uri="{FF2B5EF4-FFF2-40B4-BE49-F238E27FC236}">
                <a16:creationId xmlns:a16="http://schemas.microsoft.com/office/drawing/2014/main" id="{7747C470-5002-0344-9342-884720DD8333}"/>
              </a:ext>
            </a:extLst>
          </p:cNvPr>
          <p:cNvSpPr txBox="1">
            <a:spLocks noChangeArrowheads="1"/>
          </p:cNvSpPr>
          <p:nvPr/>
        </p:nvSpPr>
        <p:spPr bwMode="auto">
          <a:xfrm>
            <a:off x="3348038" y="1557338"/>
            <a:ext cx="2303462" cy="82391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目標</a:t>
            </a:r>
          </a:p>
        </p:txBody>
      </p:sp>
      <p:sp>
        <p:nvSpPr>
          <p:cNvPr id="24581" name="Text Box 5">
            <a:extLst>
              <a:ext uri="{FF2B5EF4-FFF2-40B4-BE49-F238E27FC236}">
                <a16:creationId xmlns:a16="http://schemas.microsoft.com/office/drawing/2014/main" id="{CC58F78B-4DEC-C24F-B43B-FE5491468D0F}"/>
              </a:ext>
            </a:extLst>
          </p:cNvPr>
          <p:cNvSpPr txBox="1">
            <a:spLocks noChangeArrowheads="1"/>
          </p:cNvSpPr>
          <p:nvPr/>
        </p:nvSpPr>
        <p:spPr bwMode="auto">
          <a:xfrm>
            <a:off x="3492500" y="5516563"/>
            <a:ext cx="2016125" cy="8239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子ども</a:t>
            </a:r>
          </a:p>
        </p:txBody>
      </p:sp>
      <p:sp>
        <p:nvSpPr>
          <p:cNvPr id="24582" name="Text Box 6">
            <a:extLst>
              <a:ext uri="{FF2B5EF4-FFF2-40B4-BE49-F238E27FC236}">
                <a16:creationId xmlns:a16="http://schemas.microsoft.com/office/drawing/2014/main" id="{713486E5-4A30-8144-A98E-9B592CF72903}"/>
              </a:ext>
            </a:extLst>
          </p:cNvPr>
          <p:cNvSpPr txBox="1">
            <a:spLocks noChangeArrowheads="1"/>
          </p:cNvSpPr>
          <p:nvPr/>
        </p:nvSpPr>
        <p:spPr bwMode="auto">
          <a:xfrm>
            <a:off x="900113" y="1773238"/>
            <a:ext cx="1008062" cy="5191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親</a:t>
            </a:r>
          </a:p>
        </p:txBody>
      </p:sp>
      <p:sp>
        <p:nvSpPr>
          <p:cNvPr id="24583" name="Line 7">
            <a:extLst>
              <a:ext uri="{FF2B5EF4-FFF2-40B4-BE49-F238E27FC236}">
                <a16:creationId xmlns:a16="http://schemas.microsoft.com/office/drawing/2014/main" id="{6E3DDCF6-FAEB-8A42-8BBB-4D14D5A73FDD}"/>
              </a:ext>
            </a:extLst>
          </p:cNvPr>
          <p:cNvSpPr>
            <a:spLocks noChangeShapeType="1"/>
          </p:cNvSpPr>
          <p:nvPr/>
        </p:nvSpPr>
        <p:spPr bwMode="auto">
          <a:xfrm flipH="1" flipV="1">
            <a:off x="3995738" y="5013325"/>
            <a:ext cx="792162" cy="431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4584" name="Line 8">
            <a:extLst>
              <a:ext uri="{FF2B5EF4-FFF2-40B4-BE49-F238E27FC236}">
                <a16:creationId xmlns:a16="http://schemas.microsoft.com/office/drawing/2014/main" id="{F75084A5-4B38-9F48-9A35-D9B31DE17C25}"/>
              </a:ext>
            </a:extLst>
          </p:cNvPr>
          <p:cNvSpPr>
            <a:spLocks noChangeShapeType="1"/>
          </p:cNvSpPr>
          <p:nvPr/>
        </p:nvSpPr>
        <p:spPr bwMode="auto">
          <a:xfrm>
            <a:off x="900113" y="2565400"/>
            <a:ext cx="10080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4585" name="Line 15">
            <a:extLst>
              <a:ext uri="{FF2B5EF4-FFF2-40B4-BE49-F238E27FC236}">
                <a16:creationId xmlns:a16="http://schemas.microsoft.com/office/drawing/2014/main" id="{6BC17FFC-F350-3948-95B4-99C451362BEF}"/>
              </a:ext>
            </a:extLst>
          </p:cNvPr>
          <p:cNvSpPr>
            <a:spLocks noChangeShapeType="1"/>
          </p:cNvSpPr>
          <p:nvPr/>
        </p:nvSpPr>
        <p:spPr bwMode="auto">
          <a:xfrm flipV="1">
            <a:off x="4067175" y="2492375"/>
            <a:ext cx="0" cy="23034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fade">
                                      <p:cBhvr>
                                        <p:cTn id="7" dur="2000"/>
                                        <p:tgtEl>
                                          <p:spTgt spid="387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3246E829-CE9F-8F4D-A3E1-564AF567328E}"/>
              </a:ext>
            </a:extLst>
          </p:cNvPr>
          <p:cNvSpPr>
            <a:spLocks noGrp="1" noChangeArrowheads="1"/>
          </p:cNvSpPr>
          <p:nvPr>
            <p:ph type="title"/>
          </p:nvPr>
        </p:nvSpPr>
        <p:spPr/>
        <p:txBody>
          <a:bodyPr/>
          <a:lstStyle/>
          <a:p>
            <a:pPr eaLnBrk="1" hangingPunct="1"/>
            <a:r>
              <a:rPr lang="ja-JP" altLang="en-US"/>
              <a:t>放任</a:t>
            </a:r>
          </a:p>
        </p:txBody>
      </p:sp>
      <p:sp>
        <p:nvSpPr>
          <p:cNvPr id="25603" name="Oval 3">
            <a:extLst>
              <a:ext uri="{FF2B5EF4-FFF2-40B4-BE49-F238E27FC236}">
                <a16:creationId xmlns:a16="http://schemas.microsoft.com/office/drawing/2014/main" id="{5F14C4BB-E2F7-BB4A-9332-DB8BCE8CB5F7}"/>
              </a:ext>
            </a:extLst>
          </p:cNvPr>
          <p:cNvSpPr>
            <a:spLocks noChangeArrowheads="1"/>
          </p:cNvSpPr>
          <p:nvPr/>
        </p:nvSpPr>
        <p:spPr bwMode="auto">
          <a:xfrm>
            <a:off x="1763713" y="1989138"/>
            <a:ext cx="1655762"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a:p>
        </p:txBody>
      </p:sp>
      <p:sp>
        <p:nvSpPr>
          <p:cNvPr id="25604" name="Text Box 4">
            <a:extLst>
              <a:ext uri="{FF2B5EF4-FFF2-40B4-BE49-F238E27FC236}">
                <a16:creationId xmlns:a16="http://schemas.microsoft.com/office/drawing/2014/main" id="{A4D17CC9-F1A4-F04B-B750-3EA92826C292}"/>
              </a:ext>
            </a:extLst>
          </p:cNvPr>
          <p:cNvSpPr txBox="1">
            <a:spLocks noChangeArrowheads="1"/>
          </p:cNvSpPr>
          <p:nvPr/>
        </p:nvSpPr>
        <p:spPr bwMode="auto">
          <a:xfrm>
            <a:off x="3348038" y="1557338"/>
            <a:ext cx="2303462" cy="82391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目標</a:t>
            </a:r>
          </a:p>
        </p:txBody>
      </p:sp>
      <p:sp>
        <p:nvSpPr>
          <p:cNvPr id="25605" name="Text Box 5">
            <a:extLst>
              <a:ext uri="{FF2B5EF4-FFF2-40B4-BE49-F238E27FC236}">
                <a16:creationId xmlns:a16="http://schemas.microsoft.com/office/drawing/2014/main" id="{C2497112-175D-BE41-B068-F69140709868}"/>
              </a:ext>
            </a:extLst>
          </p:cNvPr>
          <p:cNvSpPr txBox="1">
            <a:spLocks noChangeArrowheads="1"/>
          </p:cNvSpPr>
          <p:nvPr/>
        </p:nvSpPr>
        <p:spPr bwMode="auto">
          <a:xfrm>
            <a:off x="3492500" y="5516563"/>
            <a:ext cx="2016125" cy="8239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子ども</a:t>
            </a:r>
          </a:p>
        </p:txBody>
      </p:sp>
      <p:sp>
        <p:nvSpPr>
          <p:cNvPr id="25606" name="Text Box 6">
            <a:extLst>
              <a:ext uri="{FF2B5EF4-FFF2-40B4-BE49-F238E27FC236}">
                <a16:creationId xmlns:a16="http://schemas.microsoft.com/office/drawing/2014/main" id="{056A0211-D8B3-F240-B3EC-8D1EBE1CCBCE}"/>
              </a:ext>
            </a:extLst>
          </p:cNvPr>
          <p:cNvSpPr txBox="1">
            <a:spLocks noChangeArrowheads="1"/>
          </p:cNvSpPr>
          <p:nvPr/>
        </p:nvSpPr>
        <p:spPr bwMode="auto">
          <a:xfrm>
            <a:off x="900113" y="1773238"/>
            <a:ext cx="1008062" cy="5191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親</a:t>
            </a:r>
          </a:p>
        </p:txBody>
      </p:sp>
      <p:sp>
        <p:nvSpPr>
          <p:cNvPr id="25607" name="Line 7">
            <a:extLst>
              <a:ext uri="{FF2B5EF4-FFF2-40B4-BE49-F238E27FC236}">
                <a16:creationId xmlns:a16="http://schemas.microsoft.com/office/drawing/2014/main" id="{1FEB03AD-A5F7-EE40-BEE9-72E1F5E593D6}"/>
              </a:ext>
            </a:extLst>
          </p:cNvPr>
          <p:cNvSpPr>
            <a:spLocks noChangeShapeType="1"/>
          </p:cNvSpPr>
          <p:nvPr/>
        </p:nvSpPr>
        <p:spPr bwMode="auto">
          <a:xfrm flipV="1">
            <a:off x="4498975" y="4221163"/>
            <a:ext cx="2017713" cy="12239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5608" name="Line 8">
            <a:extLst>
              <a:ext uri="{FF2B5EF4-FFF2-40B4-BE49-F238E27FC236}">
                <a16:creationId xmlns:a16="http://schemas.microsoft.com/office/drawing/2014/main" id="{6F68F6A3-D08F-7645-A6FB-CD0B474DD3F9}"/>
              </a:ext>
            </a:extLst>
          </p:cNvPr>
          <p:cNvSpPr>
            <a:spLocks noChangeShapeType="1"/>
          </p:cNvSpPr>
          <p:nvPr/>
        </p:nvSpPr>
        <p:spPr bwMode="auto">
          <a:xfrm>
            <a:off x="900113" y="2565400"/>
            <a:ext cx="10080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5609" name="Line 19">
            <a:extLst>
              <a:ext uri="{FF2B5EF4-FFF2-40B4-BE49-F238E27FC236}">
                <a16:creationId xmlns:a16="http://schemas.microsoft.com/office/drawing/2014/main" id="{C1C458B2-8BC8-4743-AD72-D720654112D8}"/>
              </a:ext>
            </a:extLst>
          </p:cNvPr>
          <p:cNvSpPr>
            <a:spLocks noChangeShapeType="1"/>
          </p:cNvSpPr>
          <p:nvPr/>
        </p:nvSpPr>
        <p:spPr bwMode="auto">
          <a:xfrm flipH="1" flipV="1">
            <a:off x="5435600" y="3357563"/>
            <a:ext cx="935038" cy="7905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5610" name="Line 20">
            <a:extLst>
              <a:ext uri="{FF2B5EF4-FFF2-40B4-BE49-F238E27FC236}">
                <a16:creationId xmlns:a16="http://schemas.microsoft.com/office/drawing/2014/main" id="{CA114F6E-ED60-1F4D-BF26-C2ED9E2F9C02}"/>
              </a:ext>
            </a:extLst>
          </p:cNvPr>
          <p:cNvSpPr>
            <a:spLocks noChangeShapeType="1"/>
          </p:cNvSpPr>
          <p:nvPr/>
        </p:nvSpPr>
        <p:spPr bwMode="auto">
          <a:xfrm flipV="1">
            <a:off x="5508625" y="1773238"/>
            <a:ext cx="1871663" cy="15827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8098"/>
                                        </p:tgtEl>
                                        <p:attrNameLst>
                                          <p:attrName>style.visibility</p:attrName>
                                        </p:attrNameLst>
                                      </p:cBhvr>
                                      <p:to>
                                        <p:strVal val="visible"/>
                                      </p:to>
                                    </p:set>
                                    <p:animEffect transition="in" filter="fade">
                                      <p:cBhvr>
                                        <p:cTn id="7" dur="2000"/>
                                        <p:tgtEl>
                                          <p:spTgt spid="388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3E675E70-0F73-C442-9EFE-1E379BB0F526}"/>
              </a:ext>
            </a:extLst>
          </p:cNvPr>
          <p:cNvSpPr>
            <a:spLocks noGrp="1" noChangeArrowheads="1"/>
          </p:cNvSpPr>
          <p:nvPr>
            <p:ph type="title"/>
          </p:nvPr>
        </p:nvSpPr>
        <p:spPr/>
        <p:txBody>
          <a:bodyPr/>
          <a:lstStyle/>
          <a:p>
            <a:pPr eaLnBrk="1" hangingPunct="1"/>
            <a:r>
              <a:rPr lang="ja-JP" altLang="en-US"/>
              <a:t>適切な援助　（環境を通した保育）</a:t>
            </a:r>
          </a:p>
        </p:txBody>
      </p:sp>
      <p:sp>
        <p:nvSpPr>
          <p:cNvPr id="26627" name="Oval 3">
            <a:extLst>
              <a:ext uri="{FF2B5EF4-FFF2-40B4-BE49-F238E27FC236}">
                <a16:creationId xmlns:a16="http://schemas.microsoft.com/office/drawing/2014/main" id="{4C92EA90-FECC-5848-A4F5-20274F10E78D}"/>
              </a:ext>
            </a:extLst>
          </p:cNvPr>
          <p:cNvSpPr>
            <a:spLocks noChangeArrowheads="1"/>
          </p:cNvSpPr>
          <p:nvPr/>
        </p:nvSpPr>
        <p:spPr bwMode="auto">
          <a:xfrm>
            <a:off x="1763713" y="1989138"/>
            <a:ext cx="1655762"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endParaRPr lang="ja-JP" altLang="en-US"/>
          </a:p>
        </p:txBody>
      </p:sp>
      <p:sp>
        <p:nvSpPr>
          <p:cNvPr id="26628" name="Text Box 4">
            <a:extLst>
              <a:ext uri="{FF2B5EF4-FFF2-40B4-BE49-F238E27FC236}">
                <a16:creationId xmlns:a16="http://schemas.microsoft.com/office/drawing/2014/main" id="{39683677-4F81-F440-BAE4-97AE68D7AF3E}"/>
              </a:ext>
            </a:extLst>
          </p:cNvPr>
          <p:cNvSpPr txBox="1">
            <a:spLocks noChangeArrowheads="1"/>
          </p:cNvSpPr>
          <p:nvPr/>
        </p:nvSpPr>
        <p:spPr bwMode="auto">
          <a:xfrm>
            <a:off x="3348038" y="1557338"/>
            <a:ext cx="2303462" cy="82391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目標</a:t>
            </a:r>
          </a:p>
        </p:txBody>
      </p:sp>
      <p:sp>
        <p:nvSpPr>
          <p:cNvPr id="26629" name="Text Box 5">
            <a:extLst>
              <a:ext uri="{FF2B5EF4-FFF2-40B4-BE49-F238E27FC236}">
                <a16:creationId xmlns:a16="http://schemas.microsoft.com/office/drawing/2014/main" id="{15F0B369-554E-0944-A5B4-15ED328EEFCC}"/>
              </a:ext>
            </a:extLst>
          </p:cNvPr>
          <p:cNvSpPr txBox="1">
            <a:spLocks noChangeArrowheads="1"/>
          </p:cNvSpPr>
          <p:nvPr/>
        </p:nvSpPr>
        <p:spPr bwMode="auto">
          <a:xfrm>
            <a:off x="3492500" y="5516563"/>
            <a:ext cx="2016125" cy="8239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子ども</a:t>
            </a:r>
          </a:p>
        </p:txBody>
      </p:sp>
      <p:sp>
        <p:nvSpPr>
          <p:cNvPr id="26630" name="Text Box 6">
            <a:extLst>
              <a:ext uri="{FF2B5EF4-FFF2-40B4-BE49-F238E27FC236}">
                <a16:creationId xmlns:a16="http://schemas.microsoft.com/office/drawing/2014/main" id="{94CE0DBB-CE05-DA4A-9D70-B7EE291FA634}"/>
              </a:ext>
            </a:extLst>
          </p:cNvPr>
          <p:cNvSpPr txBox="1">
            <a:spLocks noChangeArrowheads="1"/>
          </p:cNvSpPr>
          <p:nvPr/>
        </p:nvSpPr>
        <p:spPr bwMode="auto">
          <a:xfrm>
            <a:off x="900113" y="1773238"/>
            <a:ext cx="1584325" cy="5191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保育者</a:t>
            </a:r>
          </a:p>
        </p:txBody>
      </p:sp>
      <p:sp>
        <p:nvSpPr>
          <p:cNvPr id="26631" name="Line 7">
            <a:extLst>
              <a:ext uri="{FF2B5EF4-FFF2-40B4-BE49-F238E27FC236}">
                <a16:creationId xmlns:a16="http://schemas.microsoft.com/office/drawing/2014/main" id="{536BF51E-93C2-0B44-84E4-866D9C79E59B}"/>
              </a:ext>
            </a:extLst>
          </p:cNvPr>
          <p:cNvSpPr>
            <a:spLocks noChangeShapeType="1"/>
          </p:cNvSpPr>
          <p:nvPr/>
        </p:nvSpPr>
        <p:spPr bwMode="auto">
          <a:xfrm flipH="1" flipV="1">
            <a:off x="3011254" y="6031377"/>
            <a:ext cx="443939"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26632" name="Line 8">
            <a:extLst>
              <a:ext uri="{FF2B5EF4-FFF2-40B4-BE49-F238E27FC236}">
                <a16:creationId xmlns:a16="http://schemas.microsoft.com/office/drawing/2014/main" id="{B2EE0480-80E0-4E45-84D9-EB5080261708}"/>
              </a:ext>
            </a:extLst>
          </p:cNvPr>
          <p:cNvSpPr>
            <a:spLocks noChangeShapeType="1"/>
          </p:cNvSpPr>
          <p:nvPr/>
        </p:nvSpPr>
        <p:spPr bwMode="auto">
          <a:xfrm>
            <a:off x="1116013" y="2565400"/>
            <a:ext cx="1008062"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33" name="Line 9">
            <a:extLst>
              <a:ext uri="{FF2B5EF4-FFF2-40B4-BE49-F238E27FC236}">
                <a16:creationId xmlns:a16="http://schemas.microsoft.com/office/drawing/2014/main" id="{EF168256-993D-CD41-A2F0-00D335FC2788}"/>
              </a:ext>
            </a:extLst>
          </p:cNvPr>
          <p:cNvSpPr>
            <a:spLocks noChangeShapeType="1"/>
          </p:cNvSpPr>
          <p:nvPr/>
        </p:nvSpPr>
        <p:spPr bwMode="auto">
          <a:xfrm flipH="1" flipV="1">
            <a:off x="4500563" y="3284538"/>
            <a:ext cx="1582737"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34" name="Line 11">
            <a:extLst>
              <a:ext uri="{FF2B5EF4-FFF2-40B4-BE49-F238E27FC236}">
                <a16:creationId xmlns:a16="http://schemas.microsoft.com/office/drawing/2014/main" id="{2F291F97-7AF2-074C-A322-2BAE1A044168}"/>
              </a:ext>
            </a:extLst>
          </p:cNvPr>
          <p:cNvSpPr>
            <a:spLocks noChangeShapeType="1"/>
          </p:cNvSpPr>
          <p:nvPr/>
        </p:nvSpPr>
        <p:spPr bwMode="auto">
          <a:xfrm flipV="1">
            <a:off x="3011254" y="4076699"/>
            <a:ext cx="3216509" cy="144874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26635" name="Line 12">
            <a:extLst>
              <a:ext uri="{FF2B5EF4-FFF2-40B4-BE49-F238E27FC236}">
                <a16:creationId xmlns:a16="http://schemas.microsoft.com/office/drawing/2014/main" id="{16984297-FCF7-E949-9CE5-21227CF0ABDA}"/>
              </a:ext>
            </a:extLst>
          </p:cNvPr>
          <p:cNvSpPr>
            <a:spLocks noChangeShapeType="1"/>
          </p:cNvSpPr>
          <p:nvPr/>
        </p:nvSpPr>
        <p:spPr bwMode="auto">
          <a:xfrm flipV="1">
            <a:off x="4500563" y="2492375"/>
            <a:ext cx="1587"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36" name="Line 13">
            <a:extLst>
              <a:ext uri="{FF2B5EF4-FFF2-40B4-BE49-F238E27FC236}">
                <a16:creationId xmlns:a16="http://schemas.microsoft.com/office/drawing/2014/main" id="{8522F08D-967E-E341-9825-9AF3F25BE694}"/>
              </a:ext>
            </a:extLst>
          </p:cNvPr>
          <p:cNvSpPr>
            <a:spLocks noChangeShapeType="1"/>
          </p:cNvSpPr>
          <p:nvPr/>
        </p:nvSpPr>
        <p:spPr bwMode="auto">
          <a:xfrm flipH="1">
            <a:off x="6372225" y="4005263"/>
            <a:ext cx="792163"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37" name="Text Box 14">
            <a:extLst>
              <a:ext uri="{FF2B5EF4-FFF2-40B4-BE49-F238E27FC236}">
                <a16:creationId xmlns:a16="http://schemas.microsoft.com/office/drawing/2014/main" id="{49489B0E-C702-9849-8CC5-3439F993BFEB}"/>
              </a:ext>
            </a:extLst>
          </p:cNvPr>
          <p:cNvSpPr txBox="1">
            <a:spLocks noChangeArrowheads="1"/>
          </p:cNvSpPr>
          <p:nvPr/>
        </p:nvSpPr>
        <p:spPr bwMode="auto">
          <a:xfrm>
            <a:off x="7127875" y="3573463"/>
            <a:ext cx="1836738" cy="82391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t>子ども</a:t>
            </a:r>
          </a:p>
        </p:txBody>
      </p:sp>
      <p:sp>
        <p:nvSpPr>
          <p:cNvPr id="26638" name="Line 15">
            <a:extLst>
              <a:ext uri="{FF2B5EF4-FFF2-40B4-BE49-F238E27FC236}">
                <a16:creationId xmlns:a16="http://schemas.microsoft.com/office/drawing/2014/main" id="{8183CCB5-755E-514F-B45E-51F19D26092C}"/>
              </a:ext>
            </a:extLst>
          </p:cNvPr>
          <p:cNvSpPr>
            <a:spLocks noChangeShapeType="1"/>
          </p:cNvSpPr>
          <p:nvPr/>
        </p:nvSpPr>
        <p:spPr bwMode="auto">
          <a:xfrm>
            <a:off x="2003191" y="5191354"/>
            <a:ext cx="1008063"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639" name="Text Box 16">
            <a:extLst>
              <a:ext uri="{FF2B5EF4-FFF2-40B4-BE49-F238E27FC236}">
                <a16:creationId xmlns:a16="http://schemas.microsoft.com/office/drawing/2014/main" id="{54F032CA-9DE0-1341-923D-A9DDB038105A}"/>
              </a:ext>
            </a:extLst>
          </p:cNvPr>
          <p:cNvSpPr txBox="1">
            <a:spLocks noChangeArrowheads="1"/>
          </p:cNvSpPr>
          <p:nvPr/>
        </p:nvSpPr>
        <p:spPr bwMode="auto">
          <a:xfrm>
            <a:off x="142875" y="4883892"/>
            <a:ext cx="1944688" cy="51911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動機付け</a:t>
            </a:r>
          </a:p>
        </p:txBody>
      </p:sp>
      <p:sp>
        <p:nvSpPr>
          <p:cNvPr id="26640" name="Text Box 17">
            <a:extLst>
              <a:ext uri="{FF2B5EF4-FFF2-40B4-BE49-F238E27FC236}">
                <a16:creationId xmlns:a16="http://schemas.microsoft.com/office/drawing/2014/main" id="{17CF2847-BE9C-B243-91F4-7B8C3CDF89D3}"/>
              </a:ext>
            </a:extLst>
          </p:cNvPr>
          <p:cNvSpPr txBox="1">
            <a:spLocks noChangeArrowheads="1"/>
          </p:cNvSpPr>
          <p:nvPr/>
        </p:nvSpPr>
        <p:spPr bwMode="auto">
          <a:xfrm>
            <a:off x="6516688" y="2997200"/>
            <a:ext cx="1944687" cy="519113"/>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関係性</a:t>
            </a:r>
          </a:p>
        </p:txBody>
      </p:sp>
      <p:sp>
        <p:nvSpPr>
          <p:cNvPr id="26641" name="Text Box 18">
            <a:extLst>
              <a:ext uri="{FF2B5EF4-FFF2-40B4-BE49-F238E27FC236}">
                <a16:creationId xmlns:a16="http://schemas.microsoft.com/office/drawing/2014/main" id="{BE0D2F01-04DE-694A-AE92-84000F4F8D9D}"/>
              </a:ext>
            </a:extLst>
          </p:cNvPr>
          <p:cNvSpPr txBox="1">
            <a:spLocks noChangeArrowheads="1"/>
          </p:cNvSpPr>
          <p:nvPr/>
        </p:nvSpPr>
        <p:spPr bwMode="auto">
          <a:xfrm>
            <a:off x="3150511" y="4214177"/>
            <a:ext cx="1468997" cy="519113"/>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800"/>
              <a:t>自発性</a:t>
            </a:r>
          </a:p>
        </p:txBody>
      </p:sp>
      <p:sp>
        <p:nvSpPr>
          <p:cNvPr id="18" name="Text Box 4">
            <a:extLst>
              <a:ext uri="{FF2B5EF4-FFF2-40B4-BE49-F238E27FC236}">
                <a16:creationId xmlns:a16="http://schemas.microsoft.com/office/drawing/2014/main" id="{4D3EB686-36AF-1746-8C57-F0D1FF666F9D}"/>
              </a:ext>
            </a:extLst>
          </p:cNvPr>
          <p:cNvSpPr txBox="1">
            <a:spLocks noChangeArrowheads="1"/>
          </p:cNvSpPr>
          <p:nvPr/>
        </p:nvSpPr>
        <p:spPr bwMode="auto">
          <a:xfrm>
            <a:off x="6070694" y="4886325"/>
            <a:ext cx="2732181" cy="830997"/>
          </a:xfrm>
          <a:prstGeom prst="rect">
            <a:avLst/>
          </a:prstGeom>
          <a:solidFill>
            <a:schemeClr val="accent1">
              <a:lumMod val="75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highlight>
                  <a:srgbClr val="008000"/>
                </a:highlight>
              </a:rPr>
              <a:t>人的環境</a:t>
            </a:r>
          </a:p>
        </p:txBody>
      </p:sp>
      <p:sp>
        <p:nvSpPr>
          <p:cNvPr id="19" name="Text Box 4">
            <a:extLst>
              <a:ext uri="{FF2B5EF4-FFF2-40B4-BE49-F238E27FC236}">
                <a16:creationId xmlns:a16="http://schemas.microsoft.com/office/drawing/2014/main" id="{5674614A-4926-D24B-BE03-F41ADB6E7063}"/>
              </a:ext>
            </a:extLst>
          </p:cNvPr>
          <p:cNvSpPr txBox="1">
            <a:spLocks noChangeArrowheads="1"/>
          </p:cNvSpPr>
          <p:nvPr/>
        </p:nvSpPr>
        <p:spPr bwMode="auto">
          <a:xfrm>
            <a:off x="126627" y="5479876"/>
            <a:ext cx="2884627" cy="830997"/>
          </a:xfrm>
          <a:prstGeom prst="rect">
            <a:avLst/>
          </a:prstGeom>
          <a:solidFill>
            <a:schemeClr val="accent1">
              <a:lumMod val="75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800">
                <a:highlight>
                  <a:srgbClr val="008000"/>
                </a:highlight>
              </a:rPr>
              <a:t>物的環境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22"/>
                                        </p:tgtEl>
                                        <p:attrNameLst>
                                          <p:attrName>style.visibility</p:attrName>
                                        </p:attrNameLst>
                                      </p:cBhvr>
                                      <p:to>
                                        <p:strVal val="visible"/>
                                      </p:to>
                                    </p:set>
                                    <p:animEffect transition="in" filter="fade">
                                      <p:cBhvr>
                                        <p:cTn id="7" dur="2000"/>
                                        <p:tgtEl>
                                          <p:spTgt spid="389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EE1D3-6D08-9344-9681-03AC46ED5C84}"/>
              </a:ext>
            </a:extLst>
          </p:cNvPr>
          <p:cNvSpPr>
            <a:spLocks noGrp="1"/>
          </p:cNvSpPr>
          <p:nvPr>
            <p:ph type="title"/>
          </p:nvPr>
        </p:nvSpPr>
        <p:spPr/>
        <p:txBody>
          <a:bodyPr/>
          <a:lstStyle/>
          <a:p>
            <a:r>
              <a:rPr kumimoji="1" lang="ja-JP" altLang="en-US"/>
              <a:t>環境を通した保育</a:t>
            </a:r>
          </a:p>
        </p:txBody>
      </p:sp>
      <p:sp>
        <p:nvSpPr>
          <p:cNvPr id="3" name="コンテンツ プレースホルダー 2">
            <a:extLst>
              <a:ext uri="{FF2B5EF4-FFF2-40B4-BE49-F238E27FC236}">
                <a16:creationId xmlns:a16="http://schemas.microsoft.com/office/drawing/2014/main" id="{C9072998-5893-D24A-AAF0-CD0D4D83BD7E}"/>
              </a:ext>
            </a:extLst>
          </p:cNvPr>
          <p:cNvSpPr>
            <a:spLocks noGrp="1"/>
          </p:cNvSpPr>
          <p:nvPr>
            <p:ph idx="1"/>
          </p:nvPr>
        </p:nvSpPr>
        <p:spPr/>
        <p:txBody>
          <a:bodyPr/>
          <a:lstStyle/>
          <a:p>
            <a:r>
              <a:rPr lang="ja-JP" altLang="en-US"/>
              <a:t>生活に必要な能力や態度などの獲得については、どちらかというと大人に教えられたとおりに園児が覚えていくという側面が強調されることもあるが、乳幼児期には、園児自身が自発的・能動的に環境と関わりながら、生活の中で状況と関連付けて身に付けていくことが重要である。</a:t>
            </a:r>
            <a:endParaRPr lang="en-US" altLang="ja-JP" dirty="0"/>
          </a:p>
          <a:p>
            <a:r>
              <a:rPr lang="ja-JP" altLang="en-US"/>
              <a:t> したがって、生活に必要な能力や態度などの獲得のためには、遊びを中心とした生活の中で園児が自らの生活と関連付けながら、好奇心を抱くこと、あるいは必要感をもつことが重要である。 </a:t>
            </a:r>
          </a:p>
        </p:txBody>
      </p:sp>
    </p:spTree>
    <p:extLst>
      <p:ext uri="{BB962C8B-B14F-4D97-AF65-F5344CB8AC3E}">
        <p14:creationId xmlns:p14="http://schemas.microsoft.com/office/powerpoint/2010/main" val="408561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FDAA1-AA29-46FD-B5A1-14481DCACD0B}"/>
              </a:ext>
            </a:extLst>
          </p:cNvPr>
          <p:cNvSpPr>
            <a:spLocks noGrp="1"/>
          </p:cNvSpPr>
          <p:nvPr>
            <p:ph type="ctrTitle"/>
          </p:nvPr>
        </p:nvSpPr>
        <p:spPr>
          <a:xfrm>
            <a:off x="736600" y="1800623"/>
            <a:ext cx="7408334" cy="1790700"/>
          </a:xfrm>
        </p:spPr>
        <p:txBody>
          <a:bodyPr>
            <a:normAutofit/>
          </a:bodyPr>
          <a:lstStyle/>
          <a:p>
            <a:pPr algn="l"/>
            <a:r>
              <a:rPr kumimoji="1" lang="ja-JP" altLang="en-US" sz="3000" dirty="0"/>
              <a:t>・保育者や友だちとの関わりの中で、自分の気持ちを表現したり、相手の気持ちに目を向けたりしながら、関わりを深めていく。</a:t>
            </a:r>
          </a:p>
        </p:txBody>
      </p:sp>
      <p:sp>
        <p:nvSpPr>
          <p:cNvPr id="4" name="タイトル 1">
            <a:extLst>
              <a:ext uri="{FF2B5EF4-FFF2-40B4-BE49-F238E27FC236}">
                <a16:creationId xmlns:a16="http://schemas.microsoft.com/office/drawing/2014/main" id="{7F1DA4CE-9C1C-4643-9538-38944F0984B1}"/>
              </a:ext>
            </a:extLst>
          </p:cNvPr>
          <p:cNvSpPr txBox="1">
            <a:spLocks/>
          </p:cNvSpPr>
          <p:nvPr/>
        </p:nvSpPr>
        <p:spPr>
          <a:xfrm>
            <a:off x="808566" y="3692923"/>
            <a:ext cx="7408334"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000" dirty="0"/>
              <a:t>・「自分で」「やってみたい」気持ちを大切にしてもらいながら、身のまわりの様々なことに意欲的に挑戦していく。</a:t>
            </a:r>
          </a:p>
        </p:txBody>
      </p:sp>
      <p:sp>
        <p:nvSpPr>
          <p:cNvPr id="5" name="正方形/長方形 4">
            <a:extLst>
              <a:ext uri="{FF2B5EF4-FFF2-40B4-BE49-F238E27FC236}">
                <a16:creationId xmlns:a16="http://schemas.microsoft.com/office/drawing/2014/main" id="{82183F72-4298-4AA2-9F8C-2FED9141616D}"/>
              </a:ext>
            </a:extLst>
          </p:cNvPr>
          <p:cNvSpPr/>
          <p:nvPr/>
        </p:nvSpPr>
        <p:spPr>
          <a:xfrm>
            <a:off x="1574800" y="1229783"/>
            <a:ext cx="5528734" cy="663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accent2"/>
                </a:solidFill>
              </a:rPr>
              <a:t>ぐんぐん組年間目標</a:t>
            </a:r>
            <a:endParaRPr kumimoji="1" lang="ja-JP" altLang="en-US" sz="3600" dirty="0">
              <a:solidFill>
                <a:schemeClr val="accent2"/>
              </a:solidFill>
            </a:endParaRPr>
          </a:p>
        </p:txBody>
      </p:sp>
    </p:spTree>
    <p:extLst>
      <p:ext uri="{BB962C8B-B14F-4D97-AF65-F5344CB8AC3E}">
        <p14:creationId xmlns:p14="http://schemas.microsoft.com/office/powerpoint/2010/main" val="105732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5143503"/>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857251"/>
            <a:ext cx="9144000" cy="1044301"/>
          </a:xfrm>
          <a:prstGeom prst="rect">
            <a:avLst/>
          </a:prstGeom>
        </p:spPr>
      </p:pic>
      <p:sp useBgFill="1">
        <p:nvSpPr>
          <p:cNvPr id="12" name="Rectangle 11">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28966E53-3C41-4F5A-A432-755BFE5D75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 y="1257300"/>
            <a:ext cx="1828800" cy="1828800"/>
          </a:xfrm>
          <a:prstGeom prst="rect">
            <a:avLst/>
          </a:prstGeom>
        </p:spPr>
      </p:pic>
      <p:pic>
        <p:nvPicPr>
          <p:cNvPr id="18" name="Picture 17">
            <a:extLst>
              <a:ext uri="{FF2B5EF4-FFF2-40B4-BE49-F238E27FC236}">
                <a16:creationId xmlns:a16="http://schemas.microsoft.com/office/drawing/2014/main" id="{D47F75BB-A3CB-4161-B316-A2A9C88F72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a:off x="8115300" y="3215835"/>
            <a:ext cx="1028700" cy="1911262"/>
          </a:xfrm>
          <a:prstGeom prst="rect">
            <a:avLst/>
          </a:prstGeom>
        </p:spPr>
      </p:pic>
      <p:sp>
        <p:nvSpPr>
          <p:cNvPr id="2" name="タイトル 1">
            <a:extLst>
              <a:ext uri="{FF2B5EF4-FFF2-40B4-BE49-F238E27FC236}">
                <a16:creationId xmlns:a16="http://schemas.microsoft.com/office/drawing/2014/main" id="{48C352DA-4B9C-BC42-BC48-3FDC1877F569}"/>
              </a:ext>
            </a:extLst>
          </p:cNvPr>
          <p:cNvSpPr>
            <a:spLocks noGrp="1"/>
          </p:cNvSpPr>
          <p:nvPr>
            <p:ph type="title"/>
          </p:nvPr>
        </p:nvSpPr>
        <p:spPr>
          <a:xfrm>
            <a:off x="2571750" y="1438810"/>
            <a:ext cx="5543550" cy="1944947"/>
          </a:xfrm>
        </p:spPr>
        <p:txBody>
          <a:bodyPr vert="horz" lIns="68580" tIns="34290" rIns="68580" bIns="34290" rtlCol="0" anchor="b">
            <a:normAutofit/>
          </a:bodyPr>
          <a:lstStyle/>
          <a:p>
            <a:r>
              <a:rPr kumimoji="1" lang="ja-JP" altLang="en-US" sz="3900">
                <a:solidFill>
                  <a:schemeClr val="tx2"/>
                </a:solidFill>
              </a:rPr>
              <a:t>子どものイヤイヤ期について</a:t>
            </a:r>
          </a:p>
        </p:txBody>
      </p:sp>
      <p:sp>
        <p:nvSpPr>
          <p:cNvPr id="3" name="コンテンツ プレースホルダー 2">
            <a:extLst>
              <a:ext uri="{FF2B5EF4-FFF2-40B4-BE49-F238E27FC236}">
                <a16:creationId xmlns:a16="http://schemas.microsoft.com/office/drawing/2014/main" id="{4B6C4A1A-FA73-9A44-82A4-73909CA4D446}"/>
              </a:ext>
            </a:extLst>
          </p:cNvPr>
          <p:cNvSpPr>
            <a:spLocks noGrp="1"/>
          </p:cNvSpPr>
          <p:nvPr>
            <p:ph idx="1"/>
          </p:nvPr>
        </p:nvSpPr>
        <p:spPr>
          <a:xfrm>
            <a:off x="2578203" y="3486150"/>
            <a:ext cx="5534811" cy="2000250"/>
          </a:xfrm>
        </p:spPr>
        <p:txBody>
          <a:bodyPr vert="horz" lIns="68580" tIns="34290" rIns="68580" bIns="34290" rtlCol="0" anchor="t">
            <a:normAutofit/>
          </a:bodyPr>
          <a:lstStyle/>
          <a:p>
            <a:pPr marL="0" indent="0">
              <a:lnSpc>
                <a:spcPct val="110000"/>
              </a:lnSpc>
              <a:buNone/>
            </a:pPr>
            <a:r>
              <a:rPr lang="ja-JP" altLang="en-US" sz="1650">
                <a:solidFill>
                  <a:schemeClr val="tx2"/>
                </a:solidFill>
              </a:rPr>
              <a:t>親「〇〇でしょ、これはどう？」</a:t>
            </a:r>
            <a:endParaRPr lang="en-US" altLang="ja-JP" sz="1650" dirty="0">
              <a:solidFill>
                <a:schemeClr val="tx2"/>
              </a:solidFill>
            </a:endParaRPr>
          </a:p>
          <a:p>
            <a:pPr marL="0" indent="0">
              <a:lnSpc>
                <a:spcPct val="110000"/>
              </a:lnSpc>
              <a:buNone/>
            </a:pPr>
            <a:r>
              <a:rPr lang="ja-JP" altLang="en-US" sz="1650">
                <a:solidFill>
                  <a:schemeClr val="tx2"/>
                </a:solidFill>
              </a:rPr>
              <a:t>子「いや」</a:t>
            </a:r>
            <a:endParaRPr lang="en-US" altLang="ja-JP" sz="1650" dirty="0">
              <a:solidFill>
                <a:schemeClr val="tx2"/>
              </a:solidFill>
            </a:endParaRPr>
          </a:p>
          <a:p>
            <a:pPr marL="0" indent="0">
              <a:lnSpc>
                <a:spcPct val="110000"/>
              </a:lnSpc>
              <a:buNone/>
            </a:pPr>
            <a:r>
              <a:rPr lang="ja-JP" altLang="en-US" sz="1650">
                <a:solidFill>
                  <a:schemeClr val="tx2"/>
                </a:solidFill>
              </a:rPr>
              <a:t>親「じゃあ、こうしたら。◯◯で◯◯して・・」</a:t>
            </a:r>
            <a:endParaRPr lang="en-US" altLang="ja-JP" sz="1650" dirty="0">
              <a:solidFill>
                <a:schemeClr val="tx2"/>
              </a:solidFill>
            </a:endParaRPr>
          </a:p>
          <a:p>
            <a:pPr marL="0" indent="0">
              <a:lnSpc>
                <a:spcPct val="110000"/>
              </a:lnSpc>
              <a:buNone/>
            </a:pPr>
            <a:r>
              <a:rPr lang="ja-JP" altLang="en-US" sz="1650">
                <a:solidFill>
                  <a:schemeClr val="tx2"/>
                </a:solidFill>
              </a:rPr>
              <a:t>子「いや！！いや！」</a:t>
            </a:r>
            <a:endParaRPr lang="en-US" altLang="ja-JP" sz="1650" dirty="0">
              <a:solidFill>
                <a:schemeClr val="tx2"/>
              </a:solidFill>
            </a:endParaRPr>
          </a:p>
          <a:p>
            <a:pPr marL="0" indent="0">
              <a:lnSpc>
                <a:spcPct val="110000"/>
              </a:lnSpc>
              <a:buNone/>
            </a:pPr>
            <a:r>
              <a:rPr kumimoji="1" lang="ja-JP" altLang="en-US" sz="1650">
                <a:solidFill>
                  <a:schemeClr val="tx2"/>
                </a:solidFill>
              </a:rPr>
              <a:t>親「ええっ！どうしたいの？・・・（困ったなあ）」</a:t>
            </a:r>
            <a:endParaRPr kumimoji="1" lang="en-US" altLang="ja-JP" sz="1650" dirty="0">
              <a:solidFill>
                <a:schemeClr val="tx2"/>
              </a:solidFill>
            </a:endParaRPr>
          </a:p>
        </p:txBody>
      </p:sp>
    </p:spTree>
    <p:extLst>
      <p:ext uri="{BB962C8B-B14F-4D97-AF65-F5344CB8AC3E}">
        <p14:creationId xmlns:p14="http://schemas.microsoft.com/office/powerpoint/2010/main" val="242418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8058150" y="857250"/>
            <a:ext cx="1085850" cy="1151813"/>
          </a:xfrm>
          <a:prstGeom prst="rect">
            <a:avLst/>
          </a:prstGeom>
        </p:spPr>
      </p:pic>
      <p:sp>
        <p:nvSpPr>
          <p:cNvPr id="2" name="タイトル 1">
            <a:extLst>
              <a:ext uri="{FF2B5EF4-FFF2-40B4-BE49-F238E27FC236}">
                <a16:creationId xmlns:a16="http://schemas.microsoft.com/office/drawing/2014/main" id="{828CACAC-6154-7A4E-9BEB-DDD1225AC0D8}"/>
              </a:ext>
            </a:extLst>
          </p:cNvPr>
          <p:cNvSpPr>
            <a:spLocks noGrp="1"/>
          </p:cNvSpPr>
          <p:nvPr>
            <p:ph type="title"/>
          </p:nvPr>
        </p:nvSpPr>
        <p:spPr>
          <a:xfrm>
            <a:off x="628651" y="1277110"/>
            <a:ext cx="7761110" cy="962603"/>
          </a:xfrm>
        </p:spPr>
        <p:txBody>
          <a:bodyPr anchor="t">
            <a:normAutofit/>
          </a:bodyPr>
          <a:lstStyle/>
          <a:p>
            <a:r>
              <a:rPr kumimoji="1" lang="ja-JP" altLang="en-US">
                <a:solidFill>
                  <a:schemeClr val="tx2"/>
                </a:solidFill>
              </a:rPr>
              <a:t>どんな現象なのかというと・・</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896996"/>
            <a:ext cx="622687" cy="1911262"/>
          </a:xfrm>
          <a:prstGeom prst="rect">
            <a:avLst/>
          </a:prstGeom>
        </p:spPr>
      </p:pic>
      <p:graphicFrame>
        <p:nvGraphicFramePr>
          <p:cNvPr id="5" name="コンテンツ プレースホルダー 2">
            <a:extLst>
              <a:ext uri="{FF2B5EF4-FFF2-40B4-BE49-F238E27FC236}">
                <a16:creationId xmlns:a16="http://schemas.microsoft.com/office/drawing/2014/main" id="{1917E66E-F6AD-4D27-9AFA-DA55D2B7834E}"/>
              </a:ext>
            </a:extLst>
          </p:cNvPr>
          <p:cNvGraphicFramePr>
            <a:graphicFrameLocks noGrp="1"/>
          </p:cNvGraphicFramePr>
          <p:nvPr>
            <p:ph idx="1"/>
            <p:extLst>
              <p:ext uri="{D42A27DB-BD31-4B8C-83A1-F6EECF244321}">
                <p14:modId xmlns:p14="http://schemas.microsoft.com/office/powerpoint/2010/main" val="3465676149"/>
              </p:ext>
            </p:extLst>
          </p:nvPr>
        </p:nvGraphicFramePr>
        <p:xfrm>
          <a:off x="897952" y="2239714"/>
          <a:ext cx="7617398" cy="3250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926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タイトル 1">
            <a:extLst>
              <a:ext uri="{FF2B5EF4-FFF2-40B4-BE49-F238E27FC236}">
                <a16:creationId xmlns:a16="http://schemas.microsoft.com/office/drawing/2014/main" id="{75EA45DF-81A4-A244-8A48-AD5714D2F67D}"/>
              </a:ext>
            </a:extLst>
          </p:cNvPr>
          <p:cNvSpPr>
            <a:spLocks noGrp="1"/>
          </p:cNvSpPr>
          <p:nvPr>
            <p:ph type="title"/>
          </p:nvPr>
        </p:nvSpPr>
        <p:spPr>
          <a:xfrm>
            <a:off x="628651" y="1277110"/>
            <a:ext cx="2114549" cy="4183451"/>
          </a:xfrm>
        </p:spPr>
        <p:txBody>
          <a:bodyPr>
            <a:normAutofit/>
          </a:bodyPr>
          <a:lstStyle/>
          <a:p>
            <a:r>
              <a:rPr kumimoji="1" lang="ja-JP" altLang="en-US"/>
              <a:t>どんなこと？</a:t>
            </a:r>
            <a:br>
              <a:rPr kumimoji="1" lang="en-US" altLang="ja-JP" dirty="0"/>
            </a:br>
            <a:r>
              <a:rPr kumimoji="1" lang="ja-JP" altLang="en-US" sz="1500"/>
              <a:t>岡本夏木「児童心理」</a:t>
            </a:r>
          </a:p>
        </p:txBody>
      </p:sp>
      <p:graphicFrame>
        <p:nvGraphicFramePr>
          <p:cNvPr id="5" name="コンテンツ プレースホルダー 2">
            <a:extLst>
              <a:ext uri="{FF2B5EF4-FFF2-40B4-BE49-F238E27FC236}">
                <a16:creationId xmlns:a16="http://schemas.microsoft.com/office/drawing/2014/main" id="{B9A0FB23-A732-4803-80AB-1E5ED38F589D}"/>
              </a:ext>
            </a:extLst>
          </p:cNvPr>
          <p:cNvGraphicFramePr>
            <a:graphicFrameLocks noGrp="1"/>
          </p:cNvGraphicFramePr>
          <p:nvPr>
            <p:ph idx="1"/>
            <p:extLst>
              <p:ext uri="{D42A27DB-BD31-4B8C-83A1-F6EECF244321}">
                <p14:modId xmlns:p14="http://schemas.microsoft.com/office/powerpoint/2010/main" val="1067029382"/>
              </p:ext>
            </p:extLst>
          </p:nvPr>
        </p:nvGraphicFramePr>
        <p:xfrm>
          <a:off x="3605418" y="1200150"/>
          <a:ext cx="5252833" cy="438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5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タイトル 1">
            <a:extLst>
              <a:ext uri="{FF2B5EF4-FFF2-40B4-BE49-F238E27FC236}">
                <a16:creationId xmlns:a16="http://schemas.microsoft.com/office/drawing/2014/main" id="{FD5996FB-BCA2-BC47-AB47-6BE805423A21}"/>
              </a:ext>
            </a:extLst>
          </p:cNvPr>
          <p:cNvSpPr>
            <a:spLocks noGrp="1"/>
          </p:cNvSpPr>
          <p:nvPr>
            <p:ph type="title"/>
          </p:nvPr>
        </p:nvSpPr>
        <p:spPr>
          <a:xfrm>
            <a:off x="628651" y="1277110"/>
            <a:ext cx="2114549" cy="4183451"/>
          </a:xfrm>
        </p:spPr>
        <p:txBody>
          <a:bodyPr>
            <a:normAutofit/>
          </a:bodyPr>
          <a:lstStyle/>
          <a:p>
            <a:r>
              <a:rPr kumimoji="1" lang="ja-JP" altLang="en-US"/>
              <a:t>しつけ　</a:t>
            </a:r>
          </a:p>
        </p:txBody>
      </p:sp>
      <p:graphicFrame>
        <p:nvGraphicFramePr>
          <p:cNvPr id="5" name="コンテンツ プレースホルダー 2">
            <a:extLst>
              <a:ext uri="{FF2B5EF4-FFF2-40B4-BE49-F238E27FC236}">
                <a16:creationId xmlns:a16="http://schemas.microsoft.com/office/drawing/2014/main" id="{8A3EFA07-A0C9-4BEA-B245-B5D2B4DEE1FE}"/>
              </a:ext>
            </a:extLst>
          </p:cNvPr>
          <p:cNvGraphicFramePr>
            <a:graphicFrameLocks noGrp="1"/>
          </p:cNvGraphicFramePr>
          <p:nvPr>
            <p:ph idx="1"/>
            <p:extLst>
              <p:ext uri="{D42A27DB-BD31-4B8C-83A1-F6EECF244321}">
                <p14:modId xmlns:p14="http://schemas.microsoft.com/office/powerpoint/2010/main" val="189471516"/>
              </p:ext>
            </p:extLst>
          </p:nvPr>
        </p:nvGraphicFramePr>
        <p:xfrm>
          <a:off x="3605418" y="1200150"/>
          <a:ext cx="5252833" cy="438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143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5143503"/>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857251"/>
            <a:ext cx="9144000" cy="1044301"/>
          </a:xfrm>
          <a:prstGeom prst="rect">
            <a:avLst/>
          </a:prstGeom>
        </p:spPr>
      </p:pic>
      <p:sp useBgFill="1">
        <p:nvSpPr>
          <p:cNvPr id="12" name="Rectangle 11">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28966E53-3C41-4F5A-A432-755BFE5D75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 y="1257300"/>
            <a:ext cx="1828800" cy="1828800"/>
          </a:xfrm>
          <a:prstGeom prst="rect">
            <a:avLst/>
          </a:prstGeom>
        </p:spPr>
      </p:pic>
      <p:pic>
        <p:nvPicPr>
          <p:cNvPr id="18" name="Picture 17">
            <a:extLst>
              <a:ext uri="{FF2B5EF4-FFF2-40B4-BE49-F238E27FC236}">
                <a16:creationId xmlns:a16="http://schemas.microsoft.com/office/drawing/2014/main" id="{D47F75BB-A3CB-4161-B316-A2A9C88F72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a:off x="8115300" y="3215835"/>
            <a:ext cx="1028700" cy="1911262"/>
          </a:xfrm>
          <a:prstGeom prst="rect">
            <a:avLst/>
          </a:prstGeom>
        </p:spPr>
      </p:pic>
      <p:sp>
        <p:nvSpPr>
          <p:cNvPr id="2" name="タイトル 1">
            <a:extLst>
              <a:ext uri="{FF2B5EF4-FFF2-40B4-BE49-F238E27FC236}">
                <a16:creationId xmlns:a16="http://schemas.microsoft.com/office/drawing/2014/main" id="{BDC69B4E-0D46-5F45-A38B-7463B26C83BC}"/>
              </a:ext>
            </a:extLst>
          </p:cNvPr>
          <p:cNvSpPr>
            <a:spLocks noGrp="1"/>
          </p:cNvSpPr>
          <p:nvPr>
            <p:ph type="title"/>
          </p:nvPr>
        </p:nvSpPr>
        <p:spPr>
          <a:xfrm>
            <a:off x="2571750" y="1438810"/>
            <a:ext cx="5543550" cy="1944947"/>
          </a:xfrm>
        </p:spPr>
        <p:txBody>
          <a:bodyPr vert="horz" lIns="68580" tIns="34290" rIns="68580" bIns="34290" rtlCol="0" anchor="b">
            <a:normAutofit/>
          </a:bodyPr>
          <a:lstStyle/>
          <a:p>
            <a:r>
              <a:rPr kumimoji="1" lang="ja-JP" altLang="en-US" sz="3900">
                <a:solidFill>
                  <a:schemeClr val="tx2"/>
                </a:solidFill>
              </a:rPr>
              <a:t>心もちを想像するに・・</a:t>
            </a:r>
          </a:p>
        </p:txBody>
      </p:sp>
      <p:sp>
        <p:nvSpPr>
          <p:cNvPr id="3" name="コンテンツ プレースホルダー 2">
            <a:extLst>
              <a:ext uri="{FF2B5EF4-FFF2-40B4-BE49-F238E27FC236}">
                <a16:creationId xmlns:a16="http://schemas.microsoft.com/office/drawing/2014/main" id="{460E66B4-7186-E74F-81A8-4FFD559BA531}"/>
              </a:ext>
            </a:extLst>
          </p:cNvPr>
          <p:cNvSpPr>
            <a:spLocks noGrp="1"/>
          </p:cNvSpPr>
          <p:nvPr>
            <p:ph idx="1"/>
          </p:nvPr>
        </p:nvSpPr>
        <p:spPr>
          <a:xfrm>
            <a:off x="2578203" y="3486150"/>
            <a:ext cx="5534811" cy="2000250"/>
          </a:xfrm>
        </p:spPr>
        <p:txBody>
          <a:bodyPr vert="horz" lIns="68580" tIns="34290" rIns="68580" bIns="34290" rtlCol="0" anchor="t">
            <a:normAutofit/>
          </a:bodyPr>
          <a:lstStyle/>
          <a:p>
            <a:pPr marL="0" indent="0">
              <a:lnSpc>
                <a:spcPct val="110000"/>
              </a:lnSpc>
              <a:buNone/>
            </a:pPr>
            <a:r>
              <a:rPr lang="ja-JP" altLang="en-US" sz="1650">
                <a:solidFill>
                  <a:schemeClr val="tx2"/>
                </a:solidFill>
              </a:rPr>
              <a:t>「ねえ、あの心地好さを味わいたいんだよ、どうにかして！あれ、あれができるようにして！」</a:t>
            </a:r>
            <a:endParaRPr lang="en-US" altLang="ja-JP" sz="1650" dirty="0">
              <a:solidFill>
                <a:schemeClr val="tx2"/>
              </a:solidFill>
            </a:endParaRPr>
          </a:p>
          <a:p>
            <a:pPr marL="0" indent="0">
              <a:lnSpc>
                <a:spcPct val="110000"/>
              </a:lnSpc>
              <a:buNone/>
            </a:pPr>
            <a:r>
              <a:rPr kumimoji="1" lang="ja-JP" altLang="en-US" sz="1650">
                <a:solidFill>
                  <a:schemeClr val="tx2"/>
                </a:solidFill>
              </a:rPr>
              <a:t>＊「あれ」は具体的にはわかってない</a:t>
            </a:r>
            <a:endParaRPr kumimoji="1" lang="en-US" altLang="ja-JP" sz="1650" dirty="0">
              <a:solidFill>
                <a:schemeClr val="tx2"/>
              </a:solidFill>
            </a:endParaRPr>
          </a:p>
          <a:p>
            <a:pPr marL="0" indent="0">
              <a:lnSpc>
                <a:spcPct val="110000"/>
              </a:lnSpc>
              <a:buNone/>
            </a:pPr>
            <a:r>
              <a:rPr kumimoji="1" lang="ja-JP" altLang="en-US" sz="1650">
                <a:solidFill>
                  <a:schemeClr val="tx2"/>
                </a:solidFill>
              </a:rPr>
              <a:t>＊感情的には怒っている</a:t>
            </a:r>
            <a:endParaRPr kumimoji="1" lang="en-US" altLang="ja-JP" sz="1650" dirty="0">
              <a:solidFill>
                <a:schemeClr val="tx2"/>
              </a:solidFill>
            </a:endParaRPr>
          </a:p>
          <a:p>
            <a:pPr marL="0" indent="0">
              <a:lnSpc>
                <a:spcPct val="110000"/>
              </a:lnSpc>
              <a:buNone/>
            </a:pPr>
            <a:r>
              <a:rPr kumimoji="1" lang="ja-JP" altLang="en-US" sz="1650">
                <a:solidFill>
                  <a:schemeClr val="tx2"/>
                </a:solidFill>
              </a:rPr>
              <a:t>＊自分でもアンコントロール</a:t>
            </a:r>
            <a:endParaRPr kumimoji="1" lang="en-US" altLang="ja-JP" sz="1650" dirty="0">
              <a:solidFill>
                <a:schemeClr val="tx2"/>
              </a:solidFill>
            </a:endParaRPr>
          </a:p>
        </p:txBody>
      </p:sp>
    </p:spTree>
    <p:extLst>
      <p:ext uri="{BB962C8B-B14F-4D97-AF65-F5344CB8AC3E}">
        <p14:creationId xmlns:p14="http://schemas.microsoft.com/office/powerpoint/2010/main" val="38885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タイトル 1">
            <a:extLst>
              <a:ext uri="{FF2B5EF4-FFF2-40B4-BE49-F238E27FC236}">
                <a16:creationId xmlns:a16="http://schemas.microsoft.com/office/drawing/2014/main" id="{ED531607-A9D5-C94C-B129-5BFA1C848376}"/>
              </a:ext>
            </a:extLst>
          </p:cNvPr>
          <p:cNvSpPr>
            <a:spLocks noGrp="1"/>
          </p:cNvSpPr>
          <p:nvPr>
            <p:ph type="title"/>
          </p:nvPr>
        </p:nvSpPr>
        <p:spPr>
          <a:xfrm>
            <a:off x="628651" y="1277110"/>
            <a:ext cx="2114549" cy="4183451"/>
          </a:xfrm>
        </p:spPr>
        <p:txBody>
          <a:bodyPr>
            <a:normAutofit/>
          </a:bodyPr>
          <a:lstStyle/>
          <a:p>
            <a:r>
              <a:rPr kumimoji="1" lang="ja-JP" altLang="en-US"/>
              <a:t>イヤイヤのバリエーション</a:t>
            </a:r>
          </a:p>
        </p:txBody>
      </p:sp>
      <p:graphicFrame>
        <p:nvGraphicFramePr>
          <p:cNvPr id="5" name="コンテンツ プレースホルダー 2">
            <a:extLst>
              <a:ext uri="{FF2B5EF4-FFF2-40B4-BE49-F238E27FC236}">
                <a16:creationId xmlns:a16="http://schemas.microsoft.com/office/drawing/2014/main" id="{0046F039-FA8B-41F2-BB48-BFC6C98E7C27}"/>
              </a:ext>
            </a:extLst>
          </p:cNvPr>
          <p:cNvGraphicFramePr>
            <a:graphicFrameLocks noGrp="1"/>
          </p:cNvGraphicFramePr>
          <p:nvPr>
            <p:ph idx="1"/>
            <p:extLst>
              <p:ext uri="{D42A27DB-BD31-4B8C-83A1-F6EECF244321}">
                <p14:modId xmlns:p14="http://schemas.microsoft.com/office/powerpoint/2010/main" val="2788742616"/>
              </p:ext>
            </p:extLst>
          </p:nvPr>
        </p:nvGraphicFramePr>
        <p:xfrm>
          <a:off x="3605418" y="1200150"/>
          <a:ext cx="5252833" cy="438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29000" cy="51435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タイトル 1">
            <a:extLst>
              <a:ext uri="{FF2B5EF4-FFF2-40B4-BE49-F238E27FC236}">
                <a16:creationId xmlns:a16="http://schemas.microsoft.com/office/drawing/2014/main" id="{4E54C2E5-6A50-F54C-9CA9-35E3C69EAEB7}"/>
              </a:ext>
            </a:extLst>
          </p:cNvPr>
          <p:cNvSpPr>
            <a:spLocks noGrp="1"/>
          </p:cNvSpPr>
          <p:nvPr>
            <p:ph type="title"/>
          </p:nvPr>
        </p:nvSpPr>
        <p:spPr>
          <a:xfrm>
            <a:off x="628651" y="1277110"/>
            <a:ext cx="2114549" cy="4183451"/>
          </a:xfrm>
        </p:spPr>
        <p:txBody>
          <a:bodyPr>
            <a:normAutofit/>
          </a:bodyPr>
          <a:lstStyle/>
          <a:p>
            <a:r>
              <a:rPr kumimoji="1" lang="ja-JP" altLang="en-US"/>
              <a:t>どう対処したら？</a:t>
            </a:r>
          </a:p>
        </p:txBody>
      </p:sp>
      <p:graphicFrame>
        <p:nvGraphicFramePr>
          <p:cNvPr id="7" name="コンテンツ プレースホルダー 2">
            <a:extLst>
              <a:ext uri="{FF2B5EF4-FFF2-40B4-BE49-F238E27FC236}">
                <a16:creationId xmlns:a16="http://schemas.microsoft.com/office/drawing/2014/main" id="{0A5379BA-CF41-47FE-86F1-951F5DC28CD4}"/>
              </a:ext>
            </a:extLst>
          </p:cNvPr>
          <p:cNvGraphicFramePr>
            <a:graphicFrameLocks noGrp="1"/>
          </p:cNvGraphicFramePr>
          <p:nvPr>
            <p:ph idx="1"/>
            <p:extLst>
              <p:ext uri="{D42A27DB-BD31-4B8C-83A1-F6EECF244321}">
                <p14:modId xmlns:p14="http://schemas.microsoft.com/office/powerpoint/2010/main" val="335346763"/>
              </p:ext>
            </p:extLst>
          </p:nvPr>
        </p:nvGraphicFramePr>
        <p:xfrm>
          <a:off x="3605418" y="1200150"/>
          <a:ext cx="5252833" cy="438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136379"/>
      </p:ext>
    </p:extLst>
  </p:cSld>
  <p:clrMapOvr>
    <a:masterClrMapping/>
  </p:clrMapOvr>
</p:sld>
</file>

<file path=ppt/theme/theme1.xml><?xml version="1.0" encoding="utf-8"?>
<a:theme xmlns:a="http://schemas.openxmlformats.org/drawingml/2006/main" name="Blockprin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56">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{0A63236D-7496-574E-8D41-B08154037B87}tf10001121</Template>
  <TotalTime>596</TotalTime>
  <Words>958</Words>
  <Application>Microsoft Macintosh PowerPoint</Application>
  <PresentationFormat>画面に合わせる (4:3)</PresentationFormat>
  <Paragraphs>83</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19</vt:i4>
      </vt:variant>
    </vt:vector>
  </HeadingPairs>
  <TitlesOfParts>
    <vt:vector size="26" baseType="lpstr">
      <vt:lpstr>AvenirNext LT Pro Medium</vt:lpstr>
      <vt:lpstr>Meiryo</vt:lpstr>
      <vt:lpstr>游ゴシック</vt:lpstr>
      <vt:lpstr>游ゴシック Light</vt:lpstr>
      <vt:lpstr>Arial</vt:lpstr>
      <vt:lpstr>BlockprintVTI</vt:lpstr>
      <vt:lpstr>Office テーマ</vt:lpstr>
      <vt:lpstr>ぐんぐん保護者会</vt:lpstr>
      <vt:lpstr>・保育者や友だちとの関わりの中で、自分の気持ちを表現したり、相手の気持ちに目を向けたりしながら、関わりを深めていく。</vt:lpstr>
      <vt:lpstr>子どものイヤイヤ期について</vt:lpstr>
      <vt:lpstr>どんな現象なのかというと・・</vt:lpstr>
      <vt:lpstr>どんなこと？ 岡本夏木「児童心理」</vt:lpstr>
      <vt:lpstr>しつけ　</vt:lpstr>
      <vt:lpstr>心もちを想像するに・・</vt:lpstr>
      <vt:lpstr>イヤイヤのバリエーション</vt:lpstr>
      <vt:lpstr>どう対処したら？</vt:lpstr>
      <vt:lpstr>問題解決の３つの方向性 子どもの要求が具体的な場合（おもちゃ買って）</vt:lpstr>
      <vt:lpstr>③自分と相手の両立・共存を目指そう</vt:lpstr>
      <vt:lpstr>自分らしさを失わないで、異なる相手がいることを認め合う共生社会</vt:lpstr>
      <vt:lpstr>共感はするけど同意はしない</vt:lpstr>
      <vt:lpstr>PowerPoint プレゼンテーション</vt:lpstr>
      <vt:lpstr>過干渉</vt:lpstr>
      <vt:lpstr>過保護</vt:lpstr>
      <vt:lpstr>放任</vt:lpstr>
      <vt:lpstr>適切な援助　（環境を通した保育）</vt:lpstr>
      <vt:lpstr>環境を通した保育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ぐんぐん保護者会</dc:title>
  <dc:creator>kurakake@za2.so-net.ne.jp</dc:creator>
  <cp:lastModifiedBy>kurakake@za2.so-net.ne.jp</cp:lastModifiedBy>
  <cp:revision>14</cp:revision>
  <cp:lastPrinted>2021-04-06T23:50:56Z</cp:lastPrinted>
  <dcterms:created xsi:type="dcterms:W3CDTF">2021-04-06T11:53:38Z</dcterms:created>
  <dcterms:modified xsi:type="dcterms:W3CDTF">2021-04-09T13:47:22Z</dcterms:modified>
</cp:coreProperties>
</file>